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9" r:id="rId4"/>
    <p:sldId id="258" r:id="rId5"/>
    <p:sldId id="262" r:id="rId6"/>
    <p:sldId id="285" r:id="rId7"/>
    <p:sldId id="286" r:id="rId8"/>
    <p:sldId id="287" r:id="rId9"/>
    <p:sldId id="288" r:id="rId10"/>
    <p:sldId id="289" r:id="rId11"/>
    <p:sldId id="291" r:id="rId12"/>
    <p:sldId id="293" r:id="rId13"/>
    <p:sldId id="294" r:id="rId14"/>
    <p:sldId id="263" r:id="rId15"/>
    <p:sldId id="284" r:id="rId16"/>
    <p:sldId id="302" r:id="rId17"/>
    <p:sldId id="290" r:id="rId18"/>
    <p:sldId id="273" r:id="rId19"/>
    <p:sldId id="274" r:id="rId20"/>
    <p:sldId id="283" r:id="rId21"/>
    <p:sldId id="271" r:id="rId22"/>
    <p:sldId id="303" r:id="rId23"/>
    <p:sldId id="278" r:id="rId24"/>
    <p:sldId id="264" r:id="rId25"/>
    <p:sldId id="296" r:id="rId26"/>
    <p:sldId id="265" r:id="rId27"/>
    <p:sldId id="297" r:id="rId28"/>
    <p:sldId id="298" r:id="rId29"/>
    <p:sldId id="266" r:id="rId30"/>
    <p:sldId id="299" r:id="rId31"/>
    <p:sldId id="300" r:id="rId32"/>
    <p:sldId id="260" r:id="rId33"/>
    <p:sldId id="272" r:id="rId34"/>
    <p:sldId id="305" r:id="rId35"/>
    <p:sldId id="261" r:id="rId36"/>
    <p:sldId id="306" r:id="rId37"/>
    <p:sldId id="307" r:id="rId38"/>
    <p:sldId id="267" r:id="rId39"/>
    <p:sldId id="304" r:id="rId40"/>
    <p:sldId id="269" r:id="rId41"/>
    <p:sldId id="308" r:id="rId42"/>
    <p:sldId id="275" r:id="rId43"/>
    <p:sldId id="270" r:id="rId44"/>
    <p:sldId id="268" r:id="rId4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3DBA4-10C2-43A2-AF45-A4F2AE5DEAEA}" v="104" dt="2020-06-16T05:56:00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el Truu" userId="7d1090f4062a2eb2" providerId="LiveId" clId="{5453DBA4-10C2-43A2-AF45-A4F2AE5DEAEA}"/>
    <pc:docChg chg="undo custSel mod addSld delSld modSld sldOrd">
      <pc:chgData name="Murel Truu" userId="7d1090f4062a2eb2" providerId="LiveId" clId="{5453DBA4-10C2-43A2-AF45-A4F2AE5DEAEA}" dt="2020-06-16T05:58:28.396" v="9477" actId="113"/>
      <pc:docMkLst>
        <pc:docMk/>
      </pc:docMkLst>
      <pc:sldChg chg="addSp delSp modSp mod">
        <pc:chgData name="Murel Truu" userId="7d1090f4062a2eb2" providerId="LiveId" clId="{5453DBA4-10C2-43A2-AF45-A4F2AE5DEAEA}" dt="2020-06-14T17:57:30.934" v="5316" actId="20577"/>
        <pc:sldMkLst>
          <pc:docMk/>
          <pc:sldMk cId="4132907750" sldId="258"/>
        </pc:sldMkLst>
        <pc:spChg chg="mod">
          <ac:chgData name="Murel Truu" userId="7d1090f4062a2eb2" providerId="LiveId" clId="{5453DBA4-10C2-43A2-AF45-A4F2AE5DEAEA}" dt="2020-06-14T14:15:16.127" v="1988" actId="14100"/>
          <ac:spMkLst>
            <pc:docMk/>
            <pc:sldMk cId="4132907750" sldId="258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17:57:30.934" v="5316" actId="20577"/>
          <ac:spMkLst>
            <pc:docMk/>
            <pc:sldMk cId="4132907750" sldId="258"/>
            <ac:spMk id="3" creationId="{4814F861-3621-4AC4-AAB5-D54CD1627849}"/>
          </ac:spMkLst>
        </pc:spChg>
        <pc:spChg chg="del">
          <ac:chgData name="Murel Truu" userId="7d1090f4062a2eb2" providerId="LiveId" clId="{5453DBA4-10C2-43A2-AF45-A4F2AE5DEAEA}" dt="2020-06-14T14:09:58.331" v="1864" actId="26606"/>
          <ac:spMkLst>
            <pc:docMk/>
            <pc:sldMk cId="4132907750" sldId="258"/>
            <ac:spMk id="8" creationId="{F1C4E306-BC28-4A7B-871B-1926F6FA6EF3}"/>
          </ac:spMkLst>
        </pc:spChg>
        <pc:spChg chg="del">
          <ac:chgData name="Murel Truu" userId="7d1090f4062a2eb2" providerId="LiveId" clId="{5453DBA4-10C2-43A2-AF45-A4F2AE5DEAEA}" dt="2020-06-14T14:09:58.331" v="1864" actId="26606"/>
          <ac:spMkLst>
            <pc:docMk/>
            <pc:sldMk cId="4132907750" sldId="258"/>
            <ac:spMk id="10" creationId="{C3ECC9B4-989C-4F71-A6BC-DEBC1D9FD0BD}"/>
          </ac:spMkLst>
        </pc:spChg>
        <pc:spChg chg="del">
          <ac:chgData name="Murel Truu" userId="7d1090f4062a2eb2" providerId="LiveId" clId="{5453DBA4-10C2-43A2-AF45-A4F2AE5DEAEA}" dt="2020-06-14T14:09:58.331" v="1864" actId="26606"/>
          <ac:spMkLst>
            <pc:docMk/>
            <pc:sldMk cId="4132907750" sldId="258"/>
            <ac:spMk id="12" creationId="{7948E8DE-A931-4EF0-BE1D-F1027474099B}"/>
          </ac:spMkLst>
        </pc:spChg>
        <pc:spChg chg="del">
          <ac:chgData name="Murel Truu" userId="7d1090f4062a2eb2" providerId="LiveId" clId="{5453DBA4-10C2-43A2-AF45-A4F2AE5DEAEA}" dt="2020-06-14T14:09:58.331" v="1864" actId="26606"/>
          <ac:spMkLst>
            <pc:docMk/>
            <pc:sldMk cId="4132907750" sldId="258"/>
            <ac:spMk id="14" creationId="{B0E4BB4F-99AB-4C4E-A763-C5AC5273DF5D}"/>
          </ac:spMkLst>
        </pc:spChg>
        <pc:spChg chg="add">
          <ac:chgData name="Murel Truu" userId="7d1090f4062a2eb2" providerId="LiveId" clId="{5453DBA4-10C2-43A2-AF45-A4F2AE5DEAEA}" dt="2020-06-14T14:09:58.331" v="1864" actId="26606"/>
          <ac:spMkLst>
            <pc:docMk/>
            <pc:sldMk cId="4132907750" sldId="258"/>
            <ac:spMk id="19" creationId="{2D6FBB9D-1CAA-4D05-AB33-BABDFE17B843}"/>
          </ac:spMkLst>
        </pc:spChg>
        <pc:spChg chg="add">
          <ac:chgData name="Murel Truu" userId="7d1090f4062a2eb2" providerId="LiveId" clId="{5453DBA4-10C2-43A2-AF45-A4F2AE5DEAEA}" dt="2020-06-14T14:09:58.331" v="1864" actId="26606"/>
          <ac:spMkLst>
            <pc:docMk/>
            <pc:sldMk cId="4132907750" sldId="258"/>
            <ac:spMk id="21" creationId="{04727B71-B4B6-4823-80A1-68C40B475118}"/>
          </ac:spMkLst>
        </pc:spChg>
        <pc:spChg chg="add">
          <ac:chgData name="Murel Truu" userId="7d1090f4062a2eb2" providerId="LiveId" clId="{5453DBA4-10C2-43A2-AF45-A4F2AE5DEAEA}" dt="2020-06-14T14:09:58.331" v="1864" actId="26606"/>
          <ac:spMkLst>
            <pc:docMk/>
            <pc:sldMk cId="4132907750" sldId="258"/>
            <ac:spMk id="23" creationId="{79A6DB05-9FB5-4B07-8675-74C23D4FD89D}"/>
          </ac:spMkLst>
        </pc:spChg>
        <pc:spChg chg="add">
          <ac:chgData name="Murel Truu" userId="7d1090f4062a2eb2" providerId="LiveId" clId="{5453DBA4-10C2-43A2-AF45-A4F2AE5DEAEA}" dt="2020-06-14T14:09:58.331" v="1864" actId="26606"/>
          <ac:spMkLst>
            <pc:docMk/>
            <pc:sldMk cId="4132907750" sldId="258"/>
            <ac:spMk id="25" creationId="{1C799903-48D5-4A31-A1A2-541072D9771E}"/>
          </ac:spMkLst>
        </pc:spChg>
        <pc:spChg chg="add">
          <ac:chgData name="Murel Truu" userId="7d1090f4062a2eb2" providerId="LiveId" clId="{5453DBA4-10C2-43A2-AF45-A4F2AE5DEAEA}" dt="2020-06-14T14:09:58.331" v="1864" actId="26606"/>
          <ac:spMkLst>
            <pc:docMk/>
            <pc:sldMk cId="4132907750" sldId="258"/>
            <ac:spMk id="27" creationId="{8EFFF109-FC58-4FD3-BE05-9775A1310F55}"/>
          </ac:spMkLst>
        </pc:spChg>
        <pc:spChg chg="add">
          <ac:chgData name="Murel Truu" userId="7d1090f4062a2eb2" providerId="LiveId" clId="{5453DBA4-10C2-43A2-AF45-A4F2AE5DEAEA}" dt="2020-06-14T14:09:58.331" v="1864" actId="26606"/>
          <ac:spMkLst>
            <pc:docMk/>
            <pc:sldMk cId="4132907750" sldId="258"/>
            <ac:spMk id="29" creationId="{E1B96AD6-92A9-4273-A62B-96A1C3E0BA95}"/>
          </ac:spMkLst>
        </pc:spChg>
        <pc:spChg chg="add">
          <ac:chgData name="Murel Truu" userId="7d1090f4062a2eb2" providerId="LiveId" clId="{5453DBA4-10C2-43A2-AF45-A4F2AE5DEAEA}" dt="2020-06-14T14:09:58.331" v="1864" actId="26606"/>
          <ac:spMkLst>
            <pc:docMk/>
            <pc:sldMk cId="4132907750" sldId="258"/>
            <ac:spMk id="31" creationId="{463EEC44-1BA3-44ED-81FC-A644B04B2A44}"/>
          </ac:spMkLst>
        </pc:spChg>
      </pc:sldChg>
      <pc:sldChg chg="modSp add del mod">
        <pc:chgData name="Murel Truu" userId="7d1090f4062a2eb2" providerId="LiveId" clId="{5453DBA4-10C2-43A2-AF45-A4F2AE5DEAEA}" dt="2020-06-14T19:08:08.599" v="6373" actId="404"/>
        <pc:sldMkLst>
          <pc:docMk/>
          <pc:sldMk cId="1580433907" sldId="260"/>
        </pc:sldMkLst>
        <pc:spChg chg="mod">
          <ac:chgData name="Murel Truu" userId="7d1090f4062a2eb2" providerId="LiveId" clId="{5453DBA4-10C2-43A2-AF45-A4F2AE5DEAEA}" dt="2020-06-14T19:08:08.599" v="6373" actId="404"/>
          <ac:spMkLst>
            <pc:docMk/>
            <pc:sldMk cId="1580433907" sldId="260"/>
            <ac:spMk id="2" creationId="{8380A6DB-13ED-4F2E-A489-C912B63A0136}"/>
          </ac:spMkLst>
        </pc:spChg>
      </pc:sldChg>
      <pc:sldChg chg="addSp delSp modSp new mod ord setBg">
        <pc:chgData name="Murel Truu" userId="7d1090f4062a2eb2" providerId="LiveId" clId="{5453DBA4-10C2-43A2-AF45-A4F2AE5DEAEA}" dt="2020-06-14T20:38:00.373" v="8384" actId="5793"/>
        <pc:sldMkLst>
          <pc:docMk/>
          <pc:sldMk cId="786796654" sldId="261"/>
        </pc:sldMkLst>
        <pc:spChg chg="del mod">
          <ac:chgData name="Murel Truu" userId="7d1090f4062a2eb2" providerId="LiveId" clId="{5453DBA4-10C2-43A2-AF45-A4F2AE5DEAEA}" dt="2020-06-12T09:03:31.367" v="25" actId="478"/>
          <ac:spMkLst>
            <pc:docMk/>
            <pc:sldMk cId="786796654" sldId="261"/>
            <ac:spMk id="2" creationId="{D7047C7C-1748-426B-BA37-DF975F324468}"/>
          </ac:spMkLst>
        </pc:spChg>
        <pc:spChg chg="del mod">
          <ac:chgData name="Murel Truu" userId="7d1090f4062a2eb2" providerId="LiveId" clId="{5453DBA4-10C2-43A2-AF45-A4F2AE5DEAEA}" dt="2020-06-12T09:03:32.466" v="26" actId="478"/>
          <ac:spMkLst>
            <pc:docMk/>
            <pc:sldMk cId="786796654" sldId="261"/>
            <ac:spMk id="3" creationId="{C834227D-0156-4F83-AA11-F6904234ED77}"/>
          </ac:spMkLst>
        </pc:spChg>
        <pc:spChg chg="add mod">
          <ac:chgData name="Murel Truu" userId="7d1090f4062a2eb2" providerId="LiveId" clId="{5453DBA4-10C2-43A2-AF45-A4F2AE5DEAEA}" dt="2020-06-14T19:50:15.375" v="7628" actId="403"/>
          <ac:spMkLst>
            <pc:docMk/>
            <pc:sldMk cId="786796654" sldId="261"/>
            <ac:spMk id="5" creationId="{C7345960-1ECA-47A5-AE35-370B041B6FED}"/>
          </ac:spMkLst>
        </pc:spChg>
        <pc:spChg chg="add del">
          <ac:chgData name="Murel Truu" userId="7d1090f4062a2eb2" providerId="LiveId" clId="{5453DBA4-10C2-43A2-AF45-A4F2AE5DEAEA}" dt="2020-06-12T09:02:40.894" v="15" actId="26606"/>
          <ac:spMkLst>
            <pc:docMk/>
            <pc:sldMk cId="786796654" sldId="261"/>
            <ac:spMk id="8" creationId="{72C7A71F-A746-4AB2-8FF5-03D4135FAFAD}"/>
          </ac:spMkLst>
        </pc:spChg>
        <pc:spChg chg="add del">
          <ac:chgData name="Murel Truu" userId="7d1090f4062a2eb2" providerId="LiveId" clId="{5453DBA4-10C2-43A2-AF45-A4F2AE5DEAEA}" dt="2020-06-12T09:02:40.894" v="15" actId="26606"/>
          <ac:spMkLst>
            <pc:docMk/>
            <pc:sldMk cId="786796654" sldId="261"/>
            <ac:spMk id="10" creationId="{17FF8914-DDE9-46F8-AF0A-54FD0AC09BEE}"/>
          </ac:spMkLst>
        </pc:spChg>
        <pc:spChg chg="add del">
          <ac:chgData name="Murel Truu" userId="7d1090f4062a2eb2" providerId="LiveId" clId="{5453DBA4-10C2-43A2-AF45-A4F2AE5DEAEA}" dt="2020-06-12T09:02:40.894" v="15" actId="26606"/>
          <ac:spMkLst>
            <pc:docMk/>
            <pc:sldMk cId="786796654" sldId="261"/>
            <ac:spMk id="12" creationId="{094C1DE0-31FE-4AD0-95EA-B65CA6B89D58}"/>
          </ac:spMkLst>
        </pc:spChg>
        <pc:spChg chg="add del">
          <ac:chgData name="Murel Truu" userId="7d1090f4062a2eb2" providerId="LiveId" clId="{5453DBA4-10C2-43A2-AF45-A4F2AE5DEAEA}" dt="2020-06-12T09:02:40.894" v="15" actId="26606"/>
          <ac:spMkLst>
            <pc:docMk/>
            <pc:sldMk cId="786796654" sldId="261"/>
            <ac:spMk id="14" creationId="{3F736409-6C07-4CE8-86F8-1174E2235C2E}"/>
          </ac:spMkLst>
        </pc:spChg>
        <pc:spChg chg="add">
          <ac:chgData name="Murel Truu" userId="7d1090f4062a2eb2" providerId="LiveId" clId="{5453DBA4-10C2-43A2-AF45-A4F2AE5DEAEA}" dt="2020-06-12T09:02:40.929" v="16" actId="26606"/>
          <ac:spMkLst>
            <pc:docMk/>
            <pc:sldMk cId="786796654" sldId="261"/>
            <ac:spMk id="16" creationId="{F1C4E306-BC28-4A7B-871B-1926F6FA6EF3}"/>
          </ac:spMkLst>
        </pc:spChg>
        <pc:spChg chg="add">
          <ac:chgData name="Murel Truu" userId="7d1090f4062a2eb2" providerId="LiveId" clId="{5453DBA4-10C2-43A2-AF45-A4F2AE5DEAEA}" dt="2020-06-12T09:02:40.929" v="16" actId="26606"/>
          <ac:spMkLst>
            <pc:docMk/>
            <pc:sldMk cId="786796654" sldId="261"/>
            <ac:spMk id="17" creationId="{C3ECC9B4-989C-4F71-A6BC-DEBC1D9FD0BD}"/>
          </ac:spMkLst>
        </pc:spChg>
        <pc:spChg chg="add">
          <ac:chgData name="Murel Truu" userId="7d1090f4062a2eb2" providerId="LiveId" clId="{5453DBA4-10C2-43A2-AF45-A4F2AE5DEAEA}" dt="2020-06-12T09:02:40.929" v="16" actId="26606"/>
          <ac:spMkLst>
            <pc:docMk/>
            <pc:sldMk cId="786796654" sldId="261"/>
            <ac:spMk id="18" creationId="{7948E8DE-A931-4EF0-BE1D-F1027474099B}"/>
          </ac:spMkLst>
        </pc:spChg>
        <pc:spChg chg="add">
          <ac:chgData name="Murel Truu" userId="7d1090f4062a2eb2" providerId="LiveId" clId="{5453DBA4-10C2-43A2-AF45-A4F2AE5DEAEA}" dt="2020-06-12T09:02:40.929" v="16" actId="26606"/>
          <ac:spMkLst>
            <pc:docMk/>
            <pc:sldMk cId="786796654" sldId="261"/>
            <ac:spMk id="19" creationId="{B0E4BB4F-99AB-4C4E-A763-C5AC5273DF5D}"/>
          </ac:spMkLst>
        </pc:spChg>
        <pc:graphicFrameChg chg="add mod modGraphic">
          <ac:chgData name="Murel Truu" userId="7d1090f4062a2eb2" providerId="LiveId" clId="{5453DBA4-10C2-43A2-AF45-A4F2AE5DEAEA}" dt="2020-06-14T20:38:00.373" v="8384" actId="5793"/>
          <ac:graphicFrameMkLst>
            <pc:docMk/>
            <pc:sldMk cId="786796654" sldId="261"/>
            <ac:graphicFrameMk id="4" creationId="{90E8FC9B-D456-4B1B-AA03-5695E608BF1A}"/>
          </ac:graphicFrameMkLst>
        </pc:graphicFrameChg>
      </pc:sldChg>
      <pc:sldChg chg="addSp delSp modSp new del mod">
        <pc:chgData name="Murel Truu" userId="7d1090f4062a2eb2" providerId="LiveId" clId="{5453DBA4-10C2-43A2-AF45-A4F2AE5DEAEA}" dt="2020-06-12T09:02:12.318" v="10" actId="47"/>
        <pc:sldMkLst>
          <pc:docMk/>
          <pc:sldMk cId="3106472817" sldId="261"/>
        </pc:sldMkLst>
        <pc:spChg chg="del">
          <ac:chgData name="Murel Truu" userId="7d1090f4062a2eb2" providerId="LiveId" clId="{5453DBA4-10C2-43A2-AF45-A4F2AE5DEAEA}" dt="2020-06-12T09:01:28.942" v="5" actId="478"/>
          <ac:spMkLst>
            <pc:docMk/>
            <pc:sldMk cId="3106472817" sldId="261"/>
            <ac:spMk id="2" creationId="{50B1907A-66A8-44FE-9ECF-05F39B4CBFBA}"/>
          </ac:spMkLst>
        </pc:spChg>
        <pc:spChg chg="del">
          <ac:chgData name="Murel Truu" userId="7d1090f4062a2eb2" providerId="LiveId" clId="{5453DBA4-10C2-43A2-AF45-A4F2AE5DEAEA}" dt="2020-06-12T09:01:31.304" v="6" actId="478"/>
          <ac:spMkLst>
            <pc:docMk/>
            <pc:sldMk cId="3106472817" sldId="261"/>
            <ac:spMk id="3" creationId="{48CD200F-85A3-47C2-9F43-2EB02D3029F4}"/>
          </ac:spMkLst>
        </pc:spChg>
        <pc:spChg chg="add del mod">
          <ac:chgData name="Murel Truu" userId="7d1090f4062a2eb2" providerId="LiveId" clId="{5453DBA4-10C2-43A2-AF45-A4F2AE5DEAEA}" dt="2020-06-12T09:01:06.401" v="2"/>
          <ac:spMkLst>
            <pc:docMk/>
            <pc:sldMk cId="3106472817" sldId="261"/>
            <ac:spMk id="4" creationId="{59FDF13D-B22E-4CFB-ABC0-40EF50DEEC9B}"/>
          </ac:spMkLst>
        </pc:spChg>
        <pc:spChg chg="add del mod">
          <ac:chgData name="Murel Truu" userId="7d1090f4062a2eb2" providerId="LiveId" clId="{5453DBA4-10C2-43A2-AF45-A4F2AE5DEAEA}" dt="2020-06-12T09:01:26.830" v="4" actId="478"/>
          <ac:spMkLst>
            <pc:docMk/>
            <pc:sldMk cId="3106472817" sldId="261"/>
            <ac:spMk id="5" creationId="{AEC656DE-4AE8-4DB5-B974-3061662FFDB2}"/>
          </ac:spMkLst>
        </pc:spChg>
        <pc:spChg chg="add mod">
          <ac:chgData name="Murel Truu" userId="7d1090f4062a2eb2" providerId="LiveId" clId="{5453DBA4-10C2-43A2-AF45-A4F2AE5DEAEA}" dt="2020-06-12T09:02:02.197" v="9"/>
          <ac:spMkLst>
            <pc:docMk/>
            <pc:sldMk cId="3106472817" sldId="261"/>
            <ac:spMk id="6" creationId="{04D4D2A1-0C89-46B8-A61F-018612EFFC85}"/>
          </ac:spMkLst>
        </pc:spChg>
        <pc:spChg chg="add mod">
          <ac:chgData name="Murel Truu" userId="7d1090f4062a2eb2" providerId="LiveId" clId="{5453DBA4-10C2-43A2-AF45-A4F2AE5DEAEA}" dt="2020-06-12T09:02:02.197" v="9"/>
          <ac:spMkLst>
            <pc:docMk/>
            <pc:sldMk cId="3106472817" sldId="261"/>
            <ac:spMk id="7" creationId="{67C16813-8061-4ABC-9862-C236D53ED6AB}"/>
          </ac:spMkLst>
        </pc:spChg>
      </pc:sldChg>
      <pc:sldChg chg="modSp add mod">
        <pc:chgData name="Murel Truu" userId="7d1090f4062a2eb2" providerId="LiveId" clId="{5453DBA4-10C2-43A2-AF45-A4F2AE5DEAEA}" dt="2020-06-14T18:42:18.210" v="5572" actId="113"/>
        <pc:sldMkLst>
          <pc:docMk/>
          <pc:sldMk cId="2595058833" sldId="262"/>
        </pc:sldMkLst>
        <pc:spChg chg="mod">
          <ac:chgData name="Murel Truu" userId="7d1090f4062a2eb2" providerId="LiveId" clId="{5453DBA4-10C2-43A2-AF45-A4F2AE5DEAEA}" dt="2020-06-14T18:42:18.210" v="5572" actId="113"/>
          <ac:spMkLst>
            <pc:docMk/>
            <pc:sldMk cId="2595058833" sldId="262"/>
            <ac:spMk id="2" creationId="{8380A6DB-13ED-4F2E-A489-C912B63A0136}"/>
          </ac:spMkLst>
        </pc:spChg>
      </pc:sldChg>
      <pc:sldChg chg="addSp delSp modSp new del">
        <pc:chgData name="Murel Truu" userId="7d1090f4062a2eb2" providerId="LiveId" clId="{5453DBA4-10C2-43A2-AF45-A4F2AE5DEAEA}" dt="2020-06-12T09:02:12.318" v="10" actId="47"/>
        <pc:sldMkLst>
          <pc:docMk/>
          <pc:sldMk cId="3692113006" sldId="262"/>
        </pc:sldMkLst>
        <pc:spChg chg="del">
          <ac:chgData name="Murel Truu" userId="7d1090f4062a2eb2" providerId="LiveId" clId="{5453DBA4-10C2-43A2-AF45-A4F2AE5DEAEA}" dt="2020-06-12T09:01:58.639" v="8"/>
          <ac:spMkLst>
            <pc:docMk/>
            <pc:sldMk cId="3692113006" sldId="262"/>
            <ac:spMk id="2" creationId="{1CA19F91-6669-4039-825E-45084B3C33DD}"/>
          </ac:spMkLst>
        </pc:spChg>
        <pc:spChg chg="del">
          <ac:chgData name="Murel Truu" userId="7d1090f4062a2eb2" providerId="LiveId" clId="{5453DBA4-10C2-43A2-AF45-A4F2AE5DEAEA}" dt="2020-06-12T09:01:58.639" v="8"/>
          <ac:spMkLst>
            <pc:docMk/>
            <pc:sldMk cId="3692113006" sldId="262"/>
            <ac:spMk id="3" creationId="{E1182D5C-502D-4E06-90FF-B86983AB1234}"/>
          </ac:spMkLst>
        </pc:spChg>
        <pc:spChg chg="add del mod">
          <ac:chgData name="Murel Truu" userId="7d1090f4062a2eb2" providerId="LiveId" clId="{5453DBA4-10C2-43A2-AF45-A4F2AE5DEAEA}" dt="2020-06-12T09:02:02.197" v="9"/>
          <ac:spMkLst>
            <pc:docMk/>
            <pc:sldMk cId="3692113006" sldId="262"/>
            <ac:spMk id="4" creationId="{BC88B7F3-54CF-477A-A157-ED5A18B64959}"/>
          </ac:spMkLst>
        </pc:spChg>
        <pc:spChg chg="add del mod">
          <ac:chgData name="Murel Truu" userId="7d1090f4062a2eb2" providerId="LiveId" clId="{5453DBA4-10C2-43A2-AF45-A4F2AE5DEAEA}" dt="2020-06-12T09:02:02.197" v="9"/>
          <ac:spMkLst>
            <pc:docMk/>
            <pc:sldMk cId="3692113006" sldId="262"/>
            <ac:spMk id="5" creationId="{1B613972-58F3-45BA-903B-B33FFB3AD285}"/>
          </ac:spMkLst>
        </pc:spChg>
        <pc:spChg chg="add mod">
          <ac:chgData name="Murel Truu" userId="7d1090f4062a2eb2" providerId="LiveId" clId="{5453DBA4-10C2-43A2-AF45-A4F2AE5DEAEA}" dt="2020-06-12T09:02:02.197" v="9"/>
          <ac:spMkLst>
            <pc:docMk/>
            <pc:sldMk cId="3692113006" sldId="262"/>
            <ac:spMk id="6" creationId="{81C8F080-3719-43D8-B03F-582B57CC9E42}"/>
          </ac:spMkLst>
        </pc:spChg>
        <pc:spChg chg="add mod">
          <ac:chgData name="Murel Truu" userId="7d1090f4062a2eb2" providerId="LiveId" clId="{5453DBA4-10C2-43A2-AF45-A4F2AE5DEAEA}" dt="2020-06-12T09:02:02.197" v="9"/>
          <ac:spMkLst>
            <pc:docMk/>
            <pc:sldMk cId="3692113006" sldId="262"/>
            <ac:spMk id="7" creationId="{4C7D24C7-D0F4-40FC-840E-C92305AF925C}"/>
          </ac:spMkLst>
        </pc:spChg>
      </pc:sldChg>
      <pc:sldChg chg="modSp add mod">
        <pc:chgData name="Murel Truu" userId="7d1090f4062a2eb2" providerId="LiveId" clId="{5453DBA4-10C2-43A2-AF45-A4F2AE5DEAEA}" dt="2020-06-14T18:42:25.767" v="5573" actId="113"/>
        <pc:sldMkLst>
          <pc:docMk/>
          <pc:sldMk cId="1562967525" sldId="263"/>
        </pc:sldMkLst>
        <pc:spChg chg="mod">
          <ac:chgData name="Murel Truu" userId="7d1090f4062a2eb2" providerId="LiveId" clId="{5453DBA4-10C2-43A2-AF45-A4F2AE5DEAEA}" dt="2020-06-14T18:42:25.767" v="5573" actId="113"/>
          <ac:spMkLst>
            <pc:docMk/>
            <pc:sldMk cId="1562967525" sldId="263"/>
            <ac:spMk id="2" creationId="{8380A6DB-13ED-4F2E-A489-C912B63A0136}"/>
          </ac:spMkLst>
        </pc:spChg>
        <pc:spChg chg="mod">
          <ac:chgData name="Murel Truu" userId="7d1090f4062a2eb2" providerId="LiveId" clId="{5453DBA4-10C2-43A2-AF45-A4F2AE5DEAEA}" dt="2020-06-14T14:31:21.535" v="2696" actId="20577"/>
          <ac:spMkLst>
            <pc:docMk/>
            <pc:sldMk cId="1562967525" sldId="263"/>
            <ac:spMk id="3" creationId="{2942B3EC-6A9A-41C0-972E-9F41471E042F}"/>
          </ac:spMkLst>
        </pc:spChg>
      </pc:sldChg>
      <pc:sldChg chg="delSp modSp new mod">
        <pc:chgData name="Murel Truu" userId="7d1090f4062a2eb2" providerId="LiveId" clId="{5453DBA4-10C2-43A2-AF45-A4F2AE5DEAEA}" dt="2020-06-14T20:33:57.421" v="8299" actId="478"/>
        <pc:sldMkLst>
          <pc:docMk/>
          <pc:sldMk cId="3081661114" sldId="264"/>
        </pc:sldMkLst>
        <pc:spChg chg="mod">
          <ac:chgData name="Murel Truu" userId="7d1090f4062a2eb2" providerId="LiveId" clId="{5453DBA4-10C2-43A2-AF45-A4F2AE5DEAEA}" dt="2020-06-14T18:44:43.911" v="5584" actId="20577"/>
          <ac:spMkLst>
            <pc:docMk/>
            <pc:sldMk cId="3081661114" sldId="264"/>
            <ac:spMk id="2" creationId="{EC31623E-722E-4ED0-A45D-EEA8EFEBF518}"/>
          </ac:spMkLst>
        </pc:spChg>
        <pc:spChg chg="del">
          <ac:chgData name="Murel Truu" userId="7d1090f4062a2eb2" providerId="LiveId" clId="{5453DBA4-10C2-43A2-AF45-A4F2AE5DEAEA}" dt="2020-06-14T20:33:57.421" v="8299" actId="478"/>
          <ac:spMkLst>
            <pc:docMk/>
            <pc:sldMk cId="3081661114" sldId="264"/>
            <ac:spMk id="3" creationId="{E38734AC-C0B4-4DBC-B1F1-23123547ADB5}"/>
          </ac:spMkLst>
        </pc:spChg>
      </pc:sldChg>
      <pc:sldChg chg="modSp new mod">
        <pc:chgData name="Murel Truu" userId="7d1090f4062a2eb2" providerId="LiveId" clId="{5453DBA4-10C2-43A2-AF45-A4F2AE5DEAEA}" dt="2020-06-14T18:44:33.317" v="5582" actId="404"/>
        <pc:sldMkLst>
          <pc:docMk/>
          <pc:sldMk cId="3594412825" sldId="265"/>
        </pc:sldMkLst>
        <pc:spChg chg="mod">
          <ac:chgData name="Murel Truu" userId="7d1090f4062a2eb2" providerId="LiveId" clId="{5453DBA4-10C2-43A2-AF45-A4F2AE5DEAEA}" dt="2020-06-14T18:44:33.317" v="5582" actId="404"/>
          <ac:spMkLst>
            <pc:docMk/>
            <pc:sldMk cId="3594412825" sldId="265"/>
            <ac:spMk id="2" creationId="{5FB4721F-4EF5-4072-B695-FDCD4FE758C2}"/>
          </ac:spMkLst>
        </pc:spChg>
      </pc:sldChg>
      <pc:sldChg chg="modSp new mod ord">
        <pc:chgData name="Murel Truu" userId="7d1090f4062a2eb2" providerId="LiveId" clId="{5453DBA4-10C2-43A2-AF45-A4F2AE5DEAEA}" dt="2020-06-14T19:29:38.409" v="7185" actId="20577"/>
        <pc:sldMkLst>
          <pc:docMk/>
          <pc:sldMk cId="451096279" sldId="266"/>
        </pc:sldMkLst>
        <pc:spChg chg="mod">
          <ac:chgData name="Murel Truu" userId="7d1090f4062a2eb2" providerId="LiveId" clId="{5453DBA4-10C2-43A2-AF45-A4F2AE5DEAEA}" dt="2020-06-14T18:55:00.101" v="5999" actId="113"/>
          <ac:spMkLst>
            <pc:docMk/>
            <pc:sldMk cId="451096279" sldId="266"/>
            <ac:spMk id="2" creationId="{57F37485-8248-4148-A37A-3305023DCBC3}"/>
          </ac:spMkLst>
        </pc:spChg>
        <pc:spChg chg="mod">
          <ac:chgData name="Murel Truu" userId="7d1090f4062a2eb2" providerId="LiveId" clId="{5453DBA4-10C2-43A2-AF45-A4F2AE5DEAEA}" dt="2020-06-14T19:29:38.409" v="7185" actId="20577"/>
          <ac:spMkLst>
            <pc:docMk/>
            <pc:sldMk cId="451096279" sldId="266"/>
            <ac:spMk id="3" creationId="{25E6C8A3-A956-45B4-82B5-0D30087D0BB5}"/>
          </ac:spMkLst>
        </pc:spChg>
      </pc:sldChg>
      <pc:sldChg chg="modSp new mod">
        <pc:chgData name="Murel Truu" userId="7d1090f4062a2eb2" providerId="LiveId" clId="{5453DBA4-10C2-43A2-AF45-A4F2AE5DEAEA}" dt="2020-06-14T18:55:12.539" v="6000" actId="113"/>
        <pc:sldMkLst>
          <pc:docMk/>
          <pc:sldMk cId="3326776684" sldId="267"/>
        </pc:sldMkLst>
        <pc:spChg chg="mod">
          <ac:chgData name="Murel Truu" userId="7d1090f4062a2eb2" providerId="LiveId" clId="{5453DBA4-10C2-43A2-AF45-A4F2AE5DEAEA}" dt="2020-06-14T18:55:12.539" v="6000" actId="113"/>
          <ac:spMkLst>
            <pc:docMk/>
            <pc:sldMk cId="3326776684" sldId="267"/>
            <ac:spMk id="2" creationId="{A2146D86-7AF5-4961-A860-AF37387309F6}"/>
          </ac:spMkLst>
        </pc:spChg>
      </pc:sldChg>
      <pc:sldChg chg="modSp new mod">
        <pc:chgData name="Murel Truu" userId="7d1090f4062a2eb2" providerId="LiveId" clId="{5453DBA4-10C2-43A2-AF45-A4F2AE5DEAEA}" dt="2020-06-14T14:27:43.768" v="2524" actId="20577"/>
        <pc:sldMkLst>
          <pc:docMk/>
          <pc:sldMk cId="4020566987" sldId="268"/>
        </pc:sldMkLst>
        <pc:spChg chg="mod">
          <ac:chgData name="Murel Truu" userId="7d1090f4062a2eb2" providerId="LiveId" clId="{5453DBA4-10C2-43A2-AF45-A4F2AE5DEAEA}" dt="2020-06-14T14:27:43.768" v="2524" actId="20577"/>
          <ac:spMkLst>
            <pc:docMk/>
            <pc:sldMk cId="4020566987" sldId="268"/>
            <ac:spMk id="2" creationId="{45942EBA-4894-45E7-ADFC-29B7B3FD5594}"/>
          </ac:spMkLst>
        </pc:spChg>
        <pc:spChg chg="mod">
          <ac:chgData name="Murel Truu" userId="7d1090f4062a2eb2" providerId="LiveId" clId="{5453DBA4-10C2-43A2-AF45-A4F2AE5DEAEA}" dt="2020-06-14T13:58:49.582" v="919" actId="20577"/>
          <ac:spMkLst>
            <pc:docMk/>
            <pc:sldMk cId="4020566987" sldId="268"/>
            <ac:spMk id="3" creationId="{2A54DCD8-DC32-4636-8CAF-A2E6E7B2B707}"/>
          </ac:spMkLst>
        </pc:spChg>
      </pc:sldChg>
      <pc:sldChg chg="modSp new mod">
        <pc:chgData name="Murel Truu" userId="7d1090f4062a2eb2" providerId="LiveId" clId="{5453DBA4-10C2-43A2-AF45-A4F2AE5DEAEA}" dt="2020-06-14T18:55:17.819" v="6001" actId="113"/>
        <pc:sldMkLst>
          <pc:docMk/>
          <pc:sldMk cId="1473989240" sldId="269"/>
        </pc:sldMkLst>
        <pc:spChg chg="mod">
          <ac:chgData name="Murel Truu" userId="7d1090f4062a2eb2" providerId="LiveId" clId="{5453DBA4-10C2-43A2-AF45-A4F2AE5DEAEA}" dt="2020-06-14T18:55:17.819" v="6001" actId="113"/>
          <ac:spMkLst>
            <pc:docMk/>
            <pc:sldMk cId="1473989240" sldId="269"/>
            <ac:spMk id="2" creationId="{7D723E9C-C83F-4A2C-81F7-39A56083C2C3}"/>
          </ac:spMkLst>
        </pc:spChg>
      </pc:sldChg>
      <pc:sldChg chg="add ord">
        <pc:chgData name="Murel Truu" userId="7d1090f4062a2eb2" providerId="LiveId" clId="{5453DBA4-10C2-43A2-AF45-A4F2AE5DEAEA}" dt="2020-06-14T21:00:49.179" v="9287"/>
        <pc:sldMkLst>
          <pc:docMk/>
          <pc:sldMk cId="833157030" sldId="270"/>
        </pc:sldMkLst>
      </pc:sldChg>
      <pc:sldChg chg="delSp modSp new del mod">
        <pc:chgData name="Murel Truu" userId="7d1090f4062a2eb2" providerId="LiveId" clId="{5453DBA4-10C2-43A2-AF45-A4F2AE5DEAEA}" dt="2020-06-14T21:00:19.089" v="9255" actId="2696"/>
        <pc:sldMkLst>
          <pc:docMk/>
          <pc:sldMk cId="3740161251" sldId="270"/>
        </pc:sldMkLst>
        <pc:spChg chg="mod">
          <ac:chgData name="Murel Truu" userId="7d1090f4062a2eb2" providerId="LiveId" clId="{5453DBA4-10C2-43A2-AF45-A4F2AE5DEAEA}" dt="2020-06-14T14:28:25.868" v="2601" actId="113"/>
          <ac:spMkLst>
            <pc:docMk/>
            <pc:sldMk cId="3740161251" sldId="270"/>
            <ac:spMk id="2" creationId="{32AF4F33-F32F-49BB-9133-729086AEFBF5}"/>
          </ac:spMkLst>
        </pc:spChg>
        <pc:spChg chg="del">
          <ac:chgData name="Murel Truu" userId="7d1090f4062a2eb2" providerId="LiveId" clId="{5453DBA4-10C2-43A2-AF45-A4F2AE5DEAEA}" dt="2020-06-14T14:13:43.835" v="1977" actId="478"/>
          <ac:spMkLst>
            <pc:docMk/>
            <pc:sldMk cId="3740161251" sldId="270"/>
            <ac:spMk id="3" creationId="{804D0724-BB11-492F-BFB4-A732688A8435}"/>
          </ac:spMkLst>
        </pc:spChg>
      </pc:sldChg>
      <pc:sldChg chg="delSp add del setBg delDesignElem">
        <pc:chgData name="Murel Truu" userId="7d1090f4062a2eb2" providerId="LiveId" clId="{5453DBA4-10C2-43A2-AF45-A4F2AE5DEAEA}" dt="2020-06-14T14:03:23.392" v="1065" actId="47"/>
        <pc:sldMkLst>
          <pc:docMk/>
          <pc:sldMk cId="21339468" sldId="271"/>
        </pc:sldMkLst>
        <pc:spChg chg="del">
          <ac:chgData name="Murel Truu" userId="7d1090f4062a2eb2" providerId="LiveId" clId="{5453DBA4-10C2-43A2-AF45-A4F2AE5DEAEA}" dt="2020-06-14T14:03:21.038" v="1064"/>
          <ac:spMkLst>
            <pc:docMk/>
            <pc:sldMk cId="21339468" sldId="271"/>
            <ac:spMk id="8" creationId="{72C7A71F-A746-4AB2-8FF5-03D4135FAFAD}"/>
          </ac:spMkLst>
        </pc:spChg>
        <pc:spChg chg="del">
          <ac:chgData name="Murel Truu" userId="7d1090f4062a2eb2" providerId="LiveId" clId="{5453DBA4-10C2-43A2-AF45-A4F2AE5DEAEA}" dt="2020-06-14T14:03:21.038" v="1064"/>
          <ac:spMkLst>
            <pc:docMk/>
            <pc:sldMk cId="21339468" sldId="271"/>
            <ac:spMk id="16" creationId="{17FF8914-DDE9-46F8-AF0A-54FD0AC09BEE}"/>
          </ac:spMkLst>
        </pc:spChg>
        <pc:spChg chg="del">
          <ac:chgData name="Murel Truu" userId="7d1090f4062a2eb2" providerId="LiveId" clId="{5453DBA4-10C2-43A2-AF45-A4F2AE5DEAEA}" dt="2020-06-14T14:03:21.038" v="1064"/>
          <ac:spMkLst>
            <pc:docMk/>
            <pc:sldMk cId="21339468" sldId="271"/>
            <ac:spMk id="17" creationId="{094C1DE0-31FE-4AD0-95EA-B65CA6B89D58}"/>
          </ac:spMkLst>
        </pc:spChg>
        <pc:spChg chg="del">
          <ac:chgData name="Murel Truu" userId="7d1090f4062a2eb2" providerId="LiveId" clId="{5453DBA4-10C2-43A2-AF45-A4F2AE5DEAEA}" dt="2020-06-14T14:03:21.038" v="1064"/>
          <ac:spMkLst>
            <pc:docMk/>
            <pc:sldMk cId="21339468" sldId="271"/>
            <ac:spMk id="18" creationId="{3F736409-6C07-4CE8-86F8-1174E2235C2E}"/>
          </ac:spMkLst>
        </pc:spChg>
      </pc:sldChg>
      <pc:sldChg chg="addSp delSp modSp new del mod setBg">
        <pc:chgData name="Murel Truu" userId="7d1090f4062a2eb2" providerId="LiveId" clId="{5453DBA4-10C2-43A2-AF45-A4F2AE5DEAEA}" dt="2020-06-14T14:03:18.733" v="1062" actId="47"/>
        <pc:sldMkLst>
          <pc:docMk/>
          <pc:sldMk cId="761772594" sldId="271"/>
        </pc:sldMkLst>
        <pc:spChg chg="mod">
          <ac:chgData name="Murel Truu" userId="7d1090f4062a2eb2" providerId="LiveId" clId="{5453DBA4-10C2-43A2-AF45-A4F2AE5DEAEA}" dt="2020-06-14T14:02:41.481" v="1060" actId="14100"/>
          <ac:spMkLst>
            <pc:docMk/>
            <pc:sldMk cId="761772594" sldId="271"/>
            <ac:spMk id="2" creationId="{DAB588D8-D0E2-4F97-BA96-31B53F6E4A3E}"/>
          </ac:spMkLst>
        </pc:spChg>
        <pc:spChg chg="mod">
          <ac:chgData name="Murel Truu" userId="7d1090f4062a2eb2" providerId="LiveId" clId="{5453DBA4-10C2-43A2-AF45-A4F2AE5DEAEA}" dt="2020-06-14T14:02:43.885" v="1061" actId="14100"/>
          <ac:spMkLst>
            <pc:docMk/>
            <pc:sldMk cId="761772594" sldId="271"/>
            <ac:spMk id="3" creationId="{733430A5-C712-46FA-953E-CC674845D6A3}"/>
          </ac:spMkLst>
        </pc:spChg>
        <pc:spChg chg="add">
          <ac:chgData name="Murel Truu" userId="7d1090f4062a2eb2" providerId="LiveId" clId="{5453DBA4-10C2-43A2-AF45-A4F2AE5DEAEA}" dt="2020-06-14T14:02:34.558" v="1056" actId="26606"/>
          <ac:spMkLst>
            <pc:docMk/>
            <pc:sldMk cId="761772594" sldId="271"/>
            <ac:spMk id="8" creationId="{72C7A71F-A746-4AB2-8FF5-03D4135FAFAD}"/>
          </ac:spMkLst>
        </pc:spChg>
        <pc:spChg chg="add del">
          <ac:chgData name="Murel Truu" userId="7d1090f4062a2eb2" providerId="LiveId" clId="{5453DBA4-10C2-43A2-AF45-A4F2AE5DEAEA}" dt="2020-06-14T14:02:34.530" v="1055" actId="26606"/>
          <ac:spMkLst>
            <pc:docMk/>
            <pc:sldMk cId="761772594" sldId="271"/>
            <ac:spMk id="10" creationId="{C1A1C5D3-C053-4EE9-BE1A-419B6E27CCAE}"/>
          </ac:spMkLst>
        </pc:spChg>
        <pc:spChg chg="add del">
          <ac:chgData name="Murel Truu" userId="7d1090f4062a2eb2" providerId="LiveId" clId="{5453DBA4-10C2-43A2-AF45-A4F2AE5DEAEA}" dt="2020-06-14T14:02:34.530" v="1055" actId="26606"/>
          <ac:spMkLst>
            <pc:docMk/>
            <pc:sldMk cId="761772594" sldId="271"/>
            <ac:spMk id="12" creationId="{A3473CF9-37EB-43E7-89EF-D2D1C53D1DAC}"/>
          </ac:spMkLst>
        </pc:spChg>
        <pc:spChg chg="add del">
          <ac:chgData name="Murel Truu" userId="7d1090f4062a2eb2" providerId="LiveId" clId="{5453DBA4-10C2-43A2-AF45-A4F2AE5DEAEA}" dt="2020-06-14T14:02:34.530" v="1055" actId="26606"/>
          <ac:spMkLst>
            <pc:docMk/>
            <pc:sldMk cId="761772594" sldId="271"/>
            <ac:spMk id="14" creationId="{586B4EF9-43BA-4655-A6FF-1D8E21574C95}"/>
          </ac:spMkLst>
        </pc:spChg>
        <pc:spChg chg="add">
          <ac:chgData name="Murel Truu" userId="7d1090f4062a2eb2" providerId="LiveId" clId="{5453DBA4-10C2-43A2-AF45-A4F2AE5DEAEA}" dt="2020-06-14T14:02:34.558" v="1056" actId="26606"/>
          <ac:spMkLst>
            <pc:docMk/>
            <pc:sldMk cId="761772594" sldId="271"/>
            <ac:spMk id="16" creationId="{17FF8914-DDE9-46F8-AF0A-54FD0AC09BEE}"/>
          </ac:spMkLst>
        </pc:spChg>
        <pc:spChg chg="add">
          <ac:chgData name="Murel Truu" userId="7d1090f4062a2eb2" providerId="LiveId" clId="{5453DBA4-10C2-43A2-AF45-A4F2AE5DEAEA}" dt="2020-06-14T14:02:34.558" v="1056" actId="26606"/>
          <ac:spMkLst>
            <pc:docMk/>
            <pc:sldMk cId="761772594" sldId="271"/>
            <ac:spMk id="17" creationId="{094C1DE0-31FE-4AD0-95EA-B65CA6B89D58}"/>
          </ac:spMkLst>
        </pc:spChg>
        <pc:spChg chg="add">
          <ac:chgData name="Murel Truu" userId="7d1090f4062a2eb2" providerId="LiveId" clId="{5453DBA4-10C2-43A2-AF45-A4F2AE5DEAEA}" dt="2020-06-14T14:02:34.558" v="1056" actId="26606"/>
          <ac:spMkLst>
            <pc:docMk/>
            <pc:sldMk cId="761772594" sldId="271"/>
            <ac:spMk id="18" creationId="{3F736409-6C07-4CE8-86F8-1174E2235C2E}"/>
          </ac:spMkLst>
        </pc:spChg>
        <pc:picChg chg="add del">
          <ac:chgData name="Murel Truu" userId="7d1090f4062a2eb2" providerId="LiveId" clId="{5453DBA4-10C2-43A2-AF45-A4F2AE5DEAEA}" dt="2020-06-14T14:02:34.530" v="1055" actId="26606"/>
          <ac:picMkLst>
            <pc:docMk/>
            <pc:sldMk cId="761772594" sldId="271"/>
            <ac:picMk id="7" creationId="{5F502673-266B-4387-97F4-CE08AA0D27C6}"/>
          </ac:picMkLst>
        </pc:picChg>
      </pc:sldChg>
      <pc:sldChg chg="delSp add mod">
        <pc:chgData name="Murel Truu" userId="7d1090f4062a2eb2" providerId="LiveId" clId="{5453DBA4-10C2-43A2-AF45-A4F2AE5DEAEA}" dt="2020-06-14T20:33:41.037" v="8296" actId="478"/>
        <pc:sldMkLst>
          <pc:docMk/>
          <pc:sldMk cId="1505549081" sldId="271"/>
        </pc:sldMkLst>
        <pc:spChg chg="del">
          <ac:chgData name="Murel Truu" userId="7d1090f4062a2eb2" providerId="LiveId" clId="{5453DBA4-10C2-43A2-AF45-A4F2AE5DEAEA}" dt="2020-06-14T20:33:41.037" v="8296" actId="478"/>
          <ac:spMkLst>
            <pc:docMk/>
            <pc:sldMk cId="1505549081" sldId="271"/>
            <ac:spMk id="3" creationId="{76B0914B-A4C4-4377-B2F0-400D7C9FBEBC}"/>
          </ac:spMkLst>
        </pc:spChg>
      </pc:sldChg>
      <pc:sldChg chg="addSp delSp modSp new del mod">
        <pc:chgData name="Murel Truu" userId="7d1090f4062a2eb2" providerId="LiveId" clId="{5453DBA4-10C2-43A2-AF45-A4F2AE5DEAEA}" dt="2020-06-14T20:06:45.262" v="7694" actId="2696"/>
        <pc:sldMkLst>
          <pc:docMk/>
          <pc:sldMk cId="2185793588" sldId="271"/>
        </pc:sldMkLst>
        <pc:spChg chg="mod">
          <ac:chgData name="Murel Truu" userId="7d1090f4062a2eb2" providerId="LiveId" clId="{5453DBA4-10C2-43A2-AF45-A4F2AE5DEAEA}" dt="2020-06-14T20:06:42.290" v="7693" actId="20577"/>
          <ac:spMkLst>
            <pc:docMk/>
            <pc:sldMk cId="2185793588" sldId="271"/>
            <ac:spMk id="2" creationId="{17A7D797-EFD7-4B06-AAFE-F7AE7AC7C265}"/>
          </ac:spMkLst>
        </pc:spChg>
        <pc:spChg chg="add del">
          <ac:chgData name="Murel Truu" userId="7d1090f4062a2eb2" providerId="LiveId" clId="{5453DBA4-10C2-43A2-AF45-A4F2AE5DEAEA}" dt="2020-06-14T20:06:29.866" v="7673" actId="478"/>
          <ac:spMkLst>
            <pc:docMk/>
            <pc:sldMk cId="2185793588" sldId="271"/>
            <ac:spMk id="3" creationId="{76B0914B-A4C4-4377-B2F0-400D7C9FBEBC}"/>
          </ac:spMkLst>
        </pc:spChg>
        <pc:picChg chg="add mod">
          <ac:chgData name="Murel Truu" userId="7d1090f4062a2eb2" providerId="LiveId" clId="{5453DBA4-10C2-43A2-AF45-A4F2AE5DEAEA}" dt="2020-06-14T19:53:59.164" v="7644" actId="1076"/>
          <ac:picMkLst>
            <pc:docMk/>
            <pc:sldMk cId="2185793588" sldId="271"/>
            <ac:picMk id="4" creationId="{71067BAE-83C7-4A07-848D-C22A234454D9}"/>
          </ac:picMkLst>
        </pc:picChg>
      </pc:sldChg>
      <pc:sldChg chg="addSp delSp modSp add mod ord setBg delDesignElem">
        <pc:chgData name="Murel Truu" userId="7d1090f4062a2eb2" providerId="LiveId" clId="{5453DBA4-10C2-43A2-AF45-A4F2AE5DEAEA}" dt="2020-06-14T20:36:56.277" v="8301"/>
        <pc:sldMkLst>
          <pc:docMk/>
          <pc:sldMk cId="1878722583" sldId="272"/>
        </pc:sldMkLst>
        <pc:spChg chg="mod">
          <ac:chgData name="Murel Truu" userId="7d1090f4062a2eb2" providerId="LiveId" clId="{5453DBA4-10C2-43A2-AF45-A4F2AE5DEAEA}" dt="2020-06-14T14:09:41.946" v="1863" actId="26606"/>
          <ac:spMkLst>
            <pc:docMk/>
            <pc:sldMk cId="1878722583" sldId="272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14:09:41.946" v="1863" actId="26606"/>
          <ac:spMkLst>
            <pc:docMk/>
            <pc:sldMk cId="1878722583" sldId="272"/>
            <ac:spMk id="3" creationId="{4814F861-3621-4AC4-AAB5-D54CD1627849}"/>
          </ac:spMkLst>
        </pc:spChg>
        <pc:spChg chg="add del mod">
          <ac:chgData name="Murel Truu" userId="7d1090f4062a2eb2" providerId="LiveId" clId="{5453DBA4-10C2-43A2-AF45-A4F2AE5DEAEA}" dt="2020-06-14T14:09:36.163" v="1862"/>
          <ac:spMkLst>
            <pc:docMk/>
            <pc:sldMk cId="1878722583" sldId="272"/>
            <ac:spMk id="4" creationId="{61F94B8B-2D80-495B-8BD9-2695622684B3}"/>
          </ac:spMkLst>
        </pc:spChg>
        <pc:spChg chg="add del mod">
          <ac:chgData name="Murel Truu" userId="7d1090f4062a2eb2" providerId="LiveId" clId="{5453DBA4-10C2-43A2-AF45-A4F2AE5DEAEA}" dt="2020-06-14T14:09:36.163" v="1862"/>
          <ac:spMkLst>
            <pc:docMk/>
            <pc:sldMk cId="1878722583" sldId="272"/>
            <ac:spMk id="5" creationId="{C79BC2E8-C48F-4363-A93C-7C912CC943E0}"/>
          </ac:spMkLst>
        </pc:spChg>
        <pc:spChg chg="add">
          <ac:chgData name="Murel Truu" userId="7d1090f4062a2eb2" providerId="LiveId" clId="{5453DBA4-10C2-43A2-AF45-A4F2AE5DEAEA}" dt="2020-06-14T14:09:41.946" v="1863" actId="26606"/>
          <ac:spMkLst>
            <pc:docMk/>
            <pc:sldMk cId="1878722583" sldId="272"/>
            <ac:spMk id="6" creationId="{2D6FBB9D-1CAA-4D05-AB33-BABDFE17B843}"/>
          </ac:spMkLst>
        </pc:spChg>
        <pc:spChg chg="add">
          <ac:chgData name="Murel Truu" userId="7d1090f4062a2eb2" providerId="LiveId" clId="{5453DBA4-10C2-43A2-AF45-A4F2AE5DEAEA}" dt="2020-06-14T14:09:41.946" v="1863" actId="26606"/>
          <ac:spMkLst>
            <pc:docMk/>
            <pc:sldMk cId="1878722583" sldId="272"/>
            <ac:spMk id="7" creationId="{04727B71-B4B6-4823-80A1-68C40B475118}"/>
          </ac:spMkLst>
        </pc:spChg>
        <pc:spChg chg="del">
          <ac:chgData name="Murel Truu" userId="7d1090f4062a2eb2" providerId="LiveId" clId="{5453DBA4-10C2-43A2-AF45-A4F2AE5DEAEA}" dt="2020-06-14T14:03:30.248" v="1068"/>
          <ac:spMkLst>
            <pc:docMk/>
            <pc:sldMk cId="1878722583" sldId="272"/>
            <ac:spMk id="8" creationId="{F1C4E306-BC28-4A7B-871B-1926F6FA6EF3}"/>
          </ac:spMkLst>
        </pc:spChg>
        <pc:spChg chg="add">
          <ac:chgData name="Murel Truu" userId="7d1090f4062a2eb2" providerId="LiveId" clId="{5453DBA4-10C2-43A2-AF45-A4F2AE5DEAEA}" dt="2020-06-14T14:09:41.946" v="1863" actId="26606"/>
          <ac:spMkLst>
            <pc:docMk/>
            <pc:sldMk cId="1878722583" sldId="272"/>
            <ac:spMk id="9" creationId="{79A6DB05-9FB5-4B07-8675-74C23D4FD89D}"/>
          </ac:spMkLst>
        </pc:spChg>
        <pc:spChg chg="del">
          <ac:chgData name="Murel Truu" userId="7d1090f4062a2eb2" providerId="LiveId" clId="{5453DBA4-10C2-43A2-AF45-A4F2AE5DEAEA}" dt="2020-06-14T14:03:30.248" v="1068"/>
          <ac:spMkLst>
            <pc:docMk/>
            <pc:sldMk cId="1878722583" sldId="272"/>
            <ac:spMk id="10" creationId="{C3ECC9B4-989C-4F71-A6BC-DEBC1D9FD0BD}"/>
          </ac:spMkLst>
        </pc:spChg>
        <pc:spChg chg="add">
          <ac:chgData name="Murel Truu" userId="7d1090f4062a2eb2" providerId="LiveId" clId="{5453DBA4-10C2-43A2-AF45-A4F2AE5DEAEA}" dt="2020-06-14T14:09:41.946" v="1863" actId="26606"/>
          <ac:spMkLst>
            <pc:docMk/>
            <pc:sldMk cId="1878722583" sldId="272"/>
            <ac:spMk id="11" creationId="{1C799903-48D5-4A31-A1A2-541072D9771E}"/>
          </ac:spMkLst>
        </pc:spChg>
        <pc:spChg chg="del">
          <ac:chgData name="Murel Truu" userId="7d1090f4062a2eb2" providerId="LiveId" clId="{5453DBA4-10C2-43A2-AF45-A4F2AE5DEAEA}" dt="2020-06-14T14:03:30.248" v="1068"/>
          <ac:spMkLst>
            <pc:docMk/>
            <pc:sldMk cId="1878722583" sldId="272"/>
            <ac:spMk id="12" creationId="{7948E8DE-A931-4EF0-BE1D-F1027474099B}"/>
          </ac:spMkLst>
        </pc:spChg>
        <pc:spChg chg="del">
          <ac:chgData name="Murel Truu" userId="7d1090f4062a2eb2" providerId="LiveId" clId="{5453DBA4-10C2-43A2-AF45-A4F2AE5DEAEA}" dt="2020-06-14T14:03:30.248" v="1068"/>
          <ac:spMkLst>
            <pc:docMk/>
            <pc:sldMk cId="1878722583" sldId="272"/>
            <ac:spMk id="14" creationId="{B0E4BB4F-99AB-4C4E-A763-C5AC5273DF5D}"/>
          </ac:spMkLst>
        </pc:spChg>
        <pc:spChg chg="add">
          <ac:chgData name="Murel Truu" userId="7d1090f4062a2eb2" providerId="LiveId" clId="{5453DBA4-10C2-43A2-AF45-A4F2AE5DEAEA}" dt="2020-06-14T14:09:41.946" v="1863" actId="26606"/>
          <ac:spMkLst>
            <pc:docMk/>
            <pc:sldMk cId="1878722583" sldId="272"/>
            <ac:spMk id="16" creationId="{8EFFF109-FC58-4FD3-BE05-9775A1310F55}"/>
          </ac:spMkLst>
        </pc:spChg>
        <pc:spChg chg="add">
          <ac:chgData name="Murel Truu" userId="7d1090f4062a2eb2" providerId="LiveId" clId="{5453DBA4-10C2-43A2-AF45-A4F2AE5DEAEA}" dt="2020-06-14T14:09:41.946" v="1863" actId="26606"/>
          <ac:spMkLst>
            <pc:docMk/>
            <pc:sldMk cId="1878722583" sldId="272"/>
            <ac:spMk id="18" creationId="{E1B96AD6-92A9-4273-A62B-96A1C3E0BA95}"/>
          </ac:spMkLst>
        </pc:spChg>
        <pc:spChg chg="add">
          <ac:chgData name="Murel Truu" userId="7d1090f4062a2eb2" providerId="LiveId" clId="{5453DBA4-10C2-43A2-AF45-A4F2AE5DEAEA}" dt="2020-06-14T14:09:41.946" v="1863" actId="26606"/>
          <ac:spMkLst>
            <pc:docMk/>
            <pc:sldMk cId="1878722583" sldId="272"/>
            <ac:spMk id="20" creationId="{463EEC44-1BA3-44ED-81FC-A644B04B2A44}"/>
          </ac:spMkLst>
        </pc:spChg>
      </pc:sldChg>
      <pc:sldChg chg="addSp delSp modSp add mod setBg delDesignElem">
        <pc:chgData name="Murel Truu" userId="7d1090f4062a2eb2" providerId="LiveId" clId="{5453DBA4-10C2-43A2-AF45-A4F2AE5DEAEA}" dt="2020-06-14T20:33:30.801" v="8295" actId="404"/>
        <pc:sldMkLst>
          <pc:docMk/>
          <pc:sldMk cId="2562777333" sldId="273"/>
        </pc:sldMkLst>
        <pc:spChg chg="mod">
          <ac:chgData name="Murel Truu" userId="7d1090f4062a2eb2" providerId="LiveId" clId="{5453DBA4-10C2-43A2-AF45-A4F2AE5DEAEA}" dt="2020-06-14T20:33:30.801" v="8295" actId="404"/>
          <ac:spMkLst>
            <pc:docMk/>
            <pc:sldMk cId="2562777333" sldId="273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19:48:13.407" v="7622" actId="114"/>
          <ac:spMkLst>
            <pc:docMk/>
            <pc:sldMk cId="2562777333" sldId="273"/>
            <ac:spMk id="3" creationId="{4814F861-3621-4AC4-AAB5-D54CD1627849}"/>
          </ac:spMkLst>
        </pc:spChg>
        <pc:spChg chg="add">
          <ac:chgData name="Murel Truu" userId="7d1090f4062a2eb2" providerId="LiveId" clId="{5453DBA4-10C2-43A2-AF45-A4F2AE5DEAEA}" dt="2020-06-14T14:21:40.239" v="2430" actId="26606"/>
          <ac:spMkLst>
            <pc:docMk/>
            <pc:sldMk cId="2562777333" sldId="273"/>
            <ac:spMk id="8" creationId="{2D6FBB9D-1CAA-4D05-AB33-BABDFE17B843}"/>
          </ac:spMkLst>
        </pc:spChg>
        <pc:spChg chg="add">
          <ac:chgData name="Murel Truu" userId="7d1090f4062a2eb2" providerId="LiveId" clId="{5453DBA4-10C2-43A2-AF45-A4F2AE5DEAEA}" dt="2020-06-14T14:21:40.239" v="2430" actId="26606"/>
          <ac:spMkLst>
            <pc:docMk/>
            <pc:sldMk cId="2562777333" sldId="273"/>
            <ac:spMk id="10" creationId="{04727B71-B4B6-4823-80A1-68C40B475118}"/>
          </ac:spMkLst>
        </pc:spChg>
        <pc:spChg chg="add">
          <ac:chgData name="Murel Truu" userId="7d1090f4062a2eb2" providerId="LiveId" clId="{5453DBA4-10C2-43A2-AF45-A4F2AE5DEAEA}" dt="2020-06-14T14:21:40.239" v="2430" actId="26606"/>
          <ac:spMkLst>
            <pc:docMk/>
            <pc:sldMk cId="2562777333" sldId="273"/>
            <ac:spMk id="12" creationId="{79A6DB05-9FB5-4B07-8675-74C23D4FD89D}"/>
          </ac:spMkLst>
        </pc:spChg>
        <pc:spChg chg="add">
          <ac:chgData name="Murel Truu" userId="7d1090f4062a2eb2" providerId="LiveId" clId="{5453DBA4-10C2-43A2-AF45-A4F2AE5DEAEA}" dt="2020-06-14T14:21:40.239" v="2430" actId="26606"/>
          <ac:spMkLst>
            <pc:docMk/>
            <pc:sldMk cId="2562777333" sldId="273"/>
            <ac:spMk id="14" creationId="{1C799903-48D5-4A31-A1A2-541072D9771E}"/>
          </ac:spMkLst>
        </pc:spChg>
        <pc:spChg chg="add">
          <ac:chgData name="Murel Truu" userId="7d1090f4062a2eb2" providerId="LiveId" clId="{5453DBA4-10C2-43A2-AF45-A4F2AE5DEAEA}" dt="2020-06-14T14:21:40.239" v="2430" actId="26606"/>
          <ac:spMkLst>
            <pc:docMk/>
            <pc:sldMk cId="2562777333" sldId="273"/>
            <ac:spMk id="16" creationId="{8EFFF109-FC58-4FD3-BE05-9775A1310F55}"/>
          </ac:spMkLst>
        </pc:spChg>
        <pc:spChg chg="add">
          <ac:chgData name="Murel Truu" userId="7d1090f4062a2eb2" providerId="LiveId" clId="{5453DBA4-10C2-43A2-AF45-A4F2AE5DEAEA}" dt="2020-06-14T14:21:40.239" v="2430" actId="26606"/>
          <ac:spMkLst>
            <pc:docMk/>
            <pc:sldMk cId="2562777333" sldId="273"/>
            <ac:spMk id="18" creationId="{E1B96AD6-92A9-4273-A62B-96A1C3E0BA95}"/>
          </ac:spMkLst>
        </pc:spChg>
        <pc:spChg chg="del">
          <ac:chgData name="Murel Truu" userId="7d1090f4062a2eb2" providerId="LiveId" clId="{5453DBA4-10C2-43A2-AF45-A4F2AE5DEAEA}" dt="2020-06-14T14:15:45.427" v="2000"/>
          <ac:spMkLst>
            <pc:docMk/>
            <pc:sldMk cId="2562777333" sldId="273"/>
            <ac:spMk id="19" creationId="{2D6FBB9D-1CAA-4D05-AB33-BABDFE17B843}"/>
          </ac:spMkLst>
        </pc:spChg>
        <pc:spChg chg="add">
          <ac:chgData name="Murel Truu" userId="7d1090f4062a2eb2" providerId="LiveId" clId="{5453DBA4-10C2-43A2-AF45-A4F2AE5DEAEA}" dt="2020-06-14T14:21:40.239" v="2430" actId="26606"/>
          <ac:spMkLst>
            <pc:docMk/>
            <pc:sldMk cId="2562777333" sldId="273"/>
            <ac:spMk id="20" creationId="{463EEC44-1BA3-44ED-81FC-A644B04B2A44}"/>
          </ac:spMkLst>
        </pc:spChg>
        <pc:spChg chg="del">
          <ac:chgData name="Murel Truu" userId="7d1090f4062a2eb2" providerId="LiveId" clId="{5453DBA4-10C2-43A2-AF45-A4F2AE5DEAEA}" dt="2020-06-14T14:15:45.427" v="2000"/>
          <ac:spMkLst>
            <pc:docMk/>
            <pc:sldMk cId="2562777333" sldId="273"/>
            <ac:spMk id="21" creationId="{04727B71-B4B6-4823-80A1-68C40B475118}"/>
          </ac:spMkLst>
        </pc:spChg>
        <pc:spChg chg="del">
          <ac:chgData name="Murel Truu" userId="7d1090f4062a2eb2" providerId="LiveId" clId="{5453DBA4-10C2-43A2-AF45-A4F2AE5DEAEA}" dt="2020-06-14T14:15:45.427" v="2000"/>
          <ac:spMkLst>
            <pc:docMk/>
            <pc:sldMk cId="2562777333" sldId="273"/>
            <ac:spMk id="23" creationId="{79A6DB05-9FB5-4B07-8675-74C23D4FD89D}"/>
          </ac:spMkLst>
        </pc:spChg>
        <pc:spChg chg="del">
          <ac:chgData name="Murel Truu" userId="7d1090f4062a2eb2" providerId="LiveId" clId="{5453DBA4-10C2-43A2-AF45-A4F2AE5DEAEA}" dt="2020-06-14T14:15:45.427" v="2000"/>
          <ac:spMkLst>
            <pc:docMk/>
            <pc:sldMk cId="2562777333" sldId="273"/>
            <ac:spMk id="25" creationId="{1C799903-48D5-4A31-A1A2-541072D9771E}"/>
          </ac:spMkLst>
        </pc:spChg>
        <pc:spChg chg="del">
          <ac:chgData name="Murel Truu" userId="7d1090f4062a2eb2" providerId="LiveId" clId="{5453DBA4-10C2-43A2-AF45-A4F2AE5DEAEA}" dt="2020-06-14T14:15:45.427" v="2000"/>
          <ac:spMkLst>
            <pc:docMk/>
            <pc:sldMk cId="2562777333" sldId="273"/>
            <ac:spMk id="27" creationId="{8EFFF109-FC58-4FD3-BE05-9775A1310F55}"/>
          </ac:spMkLst>
        </pc:spChg>
        <pc:spChg chg="del">
          <ac:chgData name="Murel Truu" userId="7d1090f4062a2eb2" providerId="LiveId" clId="{5453DBA4-10C2-43A2-AF45-A4F2AE5DEAEA}" dt="2020-06-14T14:15:45.427" v="2000"/>
          <ac:spMkLst>
            <pc:docMk/>
            <pc:sldMk cId="2562777333" sldId="273"/>
            <ac:spMk id="29" creationId="{E1B96AD6-92A9-4273-A62B-96A1C3E0BA95}"/>
          </ac:spMkLst>
        </pc:spChg>
        <pc:spChg chg="del">
          <ac:chgData name="Murel Truu" userId="7d1090f4062a2eb2" providerId="LiveId" clId="{5453DBA4-10C2-43A2-AF45-A4F2AE5DEAEA}" dt="2020-06-14T14:15:45.427" v="2000"/>
          <ac:spMkLst>
            <pc:docMk/>
            <pc:sldMk cId="2562777333" sldId="273"/>
            <ac:spMk id="31" creationId="{463EEC44-1BA3-44ED-81FC-A644B04B2A44}"/>
          </ac:spMkLst>
        </pc:spChg>
      </pc:sldChg>
      <pc:sldChg chg="new del">
        <pc:chgData name="Murel Truu" userId="7d1090f4062a2eb2" providerId="LiveId" clId="{5453DBA4-10C2-43A2-AF45-A4F2AE5DEAEA}" dt="2020-06-14T14:15:43.865" v="1998" actId="47"/>
        <pc:sldMkLst>
          <pc:docMk/>
          <pc:sldMk cId="3023891598" sldId="273"/>
        </pc:sldMkLst>
      </pc:sldChg>
      <pc:sldChg chg="addSp delSp add del setBg delDesignElem">
        <pc:chgData name="Murel Truu" userId="7d1090f4062a2eb2" providerId="LiveId" clId="{5453DBA4-10C2-43A2-AF45-A4F2AE5DEAEA}" dt="2020-06-14T14:16:01.217" v="2026"/>
        <pc:sldMkLst>
          <pc:docMk/>
          <pc:sldMk cId="332826370" sldId="274"/>
        </pc:sldMkLst>
        <pc:spChg chg="add del">
          <ac:chgData name="Murel Truu" userId="7d1090f4062a2eb2" providerId="LiveId" clId="{5453DBA4-10C2-43A2-AF45-A4F2AE5DEAEA}" dt="2020-06-14T14:16:01.217" v="2026"/>
          <ac:spMkLst>
            <pc:docMk/>
            <pc:sldMk cId="332826370" sldId="274"/>
            <ac:spMk id="19" creationId="{2D6FBB9D-1CAA-4D05-AB33-BABDFE17B843}"/>
          </ac:spMkLst>
        </pc:spChg>
        <pc:spChg chg="add del">
          <ac:chgData name="Murel Truu" userId="7d1090f4062a2eb2" providerId="LiveId" clId="{5453DBA4-10C2-43A2-AF45-A4F2AE5DEAEA}" dt="2020-06-14T14:16:01.217" v="2026"/>
          <ac:spMkLst>
            <pc:docMk/>
            <pc:sldMk cId="332826370" sldId="274"/>
            <ac:spMk id="21" creationId="{04727B71-B4B6-4823-80A1-68C40B475118}"/>
          </ac:spMkLst>
        </pc:spChg>
        <pc:spChg chg="add del">
          <ac:chgData name="Murel Truu" userId="7d1090f4062a2eb2" providerId="LiveId" clId="{5453DBA4-10C2-43A2-AF45-A4F2AE5DEAEA}" dt="2020-06-14T14:16:01.217" v="2026"/>
          <ac:spMkLst>
            <pc:docMk/>
            <pc:sldMk cId="332826370" sldId="274"/>
            <ac:spMk id="23" creationId="{79A6DB05-9FB5-4B07-8675-74C23D4FD89D}"/>
          </ac:spMkLst>
        </pc:spChg>
        <pc:spChg chg="add del">
          <ac:chgData name="Murel Truu" userId="7d1090f4062a2eb2" providerId="LiveId" clId="{5453DBA4-10C2-43A2-AF45-A4F2AE5DEAEA}" dt="2020-06-14T14:16:01.217" v="2026"/>
          <ac:spMkLst>
            <pc:docMk/>
            <pc:sldMk cId="332826370" sldId="274"/>
            <ac:spMk id="25" creationId="{1C799903-48D5-4A31-A1A2-541072D9771E}"/>
          </ac:spMkLst>
        </pc:spChg>
        <pc:spChg chg="add del">
          <ac:chgData name="Murel Truu" userId="7d1090f4062a2eb2" providerId="LiveId" clId="{5453DBA4-10C2-43A2-AF45-A4F2AE5DEAEA}" dt="2020-06-14T14:16:01.217" v="2026"/>
          <ac:spMkLst>
            <pc:docMk/>
            <pc:sldMk cId="332826370" sldId="274"/>
            <ac:spMk id="27" creationId="{8EFFF109-FC58-4FD3-BE05-9775A1310F55}"/>
          </ac:spMkLst>
        </pc:spChg>
        <pc:spChg chg="add del">
          <ac:chgData name="Murel Truu" userId="7d1090f4062a2eb2" providerId="LiveId" clId="{5453DBA4-10C2-43A2-AF45-A4F2AE5DEAEA}" dt="2020-06-14T14:16:01.217" v="2026"/>
          <ac:spMkLst>
            <pc:docMk/>
            <pc:sldMk cId="332826370" sldId="274"/>
            <ac:spMk id="29" creationId="{E1B96AD6-92A9-4273-A62B-96A1C3E0BA95}"/>
          </ac:spMkLst>
        </pc:spChg>
        <pc:spChg chg="add del">
          <ac:chgData name="Murel Truu" userId="7d1090f4062a2eb2" providerId="LiveId" clId="{5453DBA4-10C2-43A2-AF45-A4F2AE5DEAEA}" dt="2020-06-14T14:16:01.217" v="2026"/>
          <ac:spMkLst>
            <pc:docMk/>
            <pc:sldMk cId="332826370" sldId="274"/>
            <ac:spMk id="31" creationId="{463EEC44-1BA3-44ED-81FC-A644B04B2A44}"/>
          </ac:spMkLst>
        </pc:spChg>
      </pc:sldChg>
      <pc:sldChg chg="new del">
        <pc:chgData name="Murel Truu" userId="7d1090f4062a2eb2" providerId="LiveId" clId="{5453DBA4-10C2-43A2-AF45-A4F2AE5DEAEA}" dt="2020-06-14T14:21:34.458" v="2429" actId="47"/>
        <pc:sldMkLst>
          <pc:docMk/>
          <pc:sldMk cId="1645881663" sldId="274"/>
        </pc:sldMkLst>
      </pc:sldChg>
      <pc:sldChg chg="addSp delSp modSp new mod">
        <pc:chgData name="Murel Truu" userId="7d1090f4062a2eb2" providerId="LiveId" clId="{5453DBA4-10C2-43A2-AF45-A4F2AE5DEAEA}" dt="2020-06-14T14:25:45.785" v="2502" actId="478"/>
        <pc:sldMkLst>
          <pc:docMk/>
          <pc:sldMk cId="3792175916" sldId="274"/>
        </pc:sldMkLst>
        <pc:spChg chg="add del">
          <ac:chgData name="Murel Truu" userId="7d1090f4062a2eb2" providerId="LiveId" clId="{5453DBA4-10C2-43A2-AF45-A4F2AE5DEAEA}" dt="2020-06-14T14:25:43.149" v="2498" actId="478"/>
          <ac:spMkLst>
            <pc:docMk/>
            <pc:sldMk cId="3792175916" sldId="274"/>
            <ac:spMk id="2" creationId="{C6C77C33-F353-4308-9AC3-8C6D6C67F5E6}"/>
          </ac:spMkLst>
        </pc:spChg>
        <pc:spChg chg="mod">
          <ac:chgData name="Murel Truu" userId="7d1090f4062a2eb2" providerId="LiveId" clId="{5453DBA4-10C2-43A2-AF45-A4F2AE5DEAEA}" dt="2020-06-14T14:25:18.674" v="2492" actId="27636"/>
          <ac:spMkLst>
            <pc:docMk/>
            <pc:sldMk cId="3792175916" sldId="274"/>
            <ac:spMk id="3" creationId="{CEAC3CBF-9115-4DDD-86B2-B9DFAF639CF7}"/>
          </ac:spMkLst>
        </pc:spChg>
        <pc:spChg chg="add del mod">
          <ac:chgData name="Murel Truu" userId="7d1090f4062a2eb2" providerId="LiveId" clId="{5453DBA4-10C2-43A2-AF45-A4F2AE5DEAEA}" dt="2020-06-14T14:25:44.811" v="2500" actId="478"/>
          <ac:spMkLst>
            <pc:docMk/>
            <pc:sldMk cId="3792175916" sldId="274"/>
            <ac:spMk id="5" creationId="{C5D49376-6870-4249-B479-F49244ED4807}"/>
          </ac:spMkLst>
        </pc:spChg>
        <pc:spChg chg="add del mod">
          <ac:chgData name="Murel Truu" userId="7d1090f4062a2eb2" providerId="LiveId" clId="{5453DBA4-10C2-43A2-AF45-A4F2AE5DEAEA}" dt="2020-06-14T14:25:45.254" v="2501" actId="478"/>
          <ac:spMkLst>
            <pc:docMk/>
            <pc:sldMk cId="3792175916" sldId="274"/>
            <ac:spMk id="6" creationId="{228FFEA0-EA93-4535-B55A-E9A682D53FB4}"/>
          </ac:spMkLst>
        </pc:spChg>
        <pc:spChg chg="add del mod">
          <ac:chgData name="Murel Truu" userId="7d1090f4062a2eb2" providerId="LiveId" clId="{5453DBA4-10C2-43A2-AF45-A4F2AE5DEAEA}" dt="2020-06-14T14:25:45.785" v="2502" actId="478"/>
          <ac:spMkLst>
            <pc:docMk/>
            <pc:sldMk cId="3792175916" sldId="274"/>
            <ac:spMk id="7" creationId="{A276FD81-5BEA-4AD8-B192-669839DFD4FE}"/>
          </ac:spMkLst>
        </pc:spChg>
        <pc:spChg chg="add mod">
          <ac:chgData name="Murel Truu" userId="7d1090f4062a2eb2" providerId="LiveId" clId="{5453DBA4-10C2-43A2-AF45-A4F2AE5DEAEA}" dt="2020-06-14T14:24:30.315" v="2479" actId="1076"/>
          <ac:spMkLst>
            <pc:docMk/>
            <pc:sldMk cId="3792175916" sldId="274"/>
            <ac:spMk id="9" creationId="{2611C3C1-D979-43F6-AA9F-99E6D11CF445}"/>
          </ac:spMkLst>
        </pc:spChg>
        <pc:picChg chg="add del mod">
          <ac:chgData name="Murel Truu" userId="7d1090f4062a2eb2" providerId="LiveId" clId="{5453DBA4-10C2-43A2-AF45-A4F2AE5DEAEA}" dt="2020-06-14T14:25:43.759" v="2499" actId="478"/>
          <ac:picMkLst>
            <pc:docMk/>
            <pc:sldMk cId="3792175916" sldId="274"/>
            <ac:picMk id="4" creationId="{74D93D8D-9860-455B-8A1A-2967596E7FCF}"/>
          </ac:picMkLst>
        </pc:picChg>
        <pc:picChg chg="add mod">
          <ac:chgData name="Murel Truu" userId="7d1090f4062a2eb2" providerId="LiveId" clId="{5453DBA4-10C2-43A2-AF45-A4F2AE5DEAEA}" dt="2020-06-14T14:24:22.691" v="2477" actId="1076"/>
          <ac:picMkLst>
            <pc:docMk/>
            <pc:sldMk cId="3792175916" sldId="274"/>
            <ac:picMk id="8" creationId="{635075C9-6834-4C29-9D34-D309E91FF8B4}"/>
          </ac:picMkLst>
        </pc:picChg>
      </pc:sldChg>
      <pc:sldChg chg="modSp new del mod">
        <pc:chgData name="Murel Truu" userId="7d1090f4062a2eb2" providerId="LiveId" clId="{5453DBA4-10C2-43A2-AF45-A4F2AE5DEAEA}" dt="2020-06-14T14:27:37.158" v="2521" actId="47"/>
        <pc:sldMkLst>
          <pc:docMk/>
          <pc:sldMk cId="147445503" sldId="275"/>
        </pc:sldMkLst>
        <pc:spChg chg="mod">
          <ac:chgData name="Murel Truu" userId="7d1090f4062a2eb2" providerId="LiveId" clId="{5453DBA4-10C2-43A2-AF45-A4F2AE5DEAEA}" dt="2020-06-14T14:27:32.446" v="2520" actId="20577"/>
          <ac:spMkLst>
            <pc:docMk/>
            <pc:sldMk cId="147445503" sldId="275"/>
            <ac:spMk id="2" creationId="{33949E65-6410-44B0-8D61-75776251B74C}"/>
          </ac:spMkLst>
        </pc:spChg>
      </pc:sldChg>
      <pc:sldChg chg="addSp delSp modSp add mod setBg">
        <pc:chgData name="Murel Truu" userId="7d1090f4062a2eb2" providerId="LiveId" clId="{5453DBA4-10C2-43A2-AF45-A4F2AE5DEAEA}" dt="2020-06-14T21:00:39.932" v="9284" actId="20577"/>
        <pc:sldMkLst>
          <pc:docMk/>
          <pc:sldMk cId="1423434934" sldId="275"/>
        </pc:sldMkLst>
        <pc:spChg chg="mod">
          <ac:chgData name="Murel Truu" userId="7d1090f4062a2eb2" providerId="LiveId" clId="{5453DBA4-10C2-43A2-AF45-A4F2AE5DEAEA}" dt="2020-06-14T21:00:39.932" v="9284" actId="20577"/>
          <ac:spMkLst>
            <pc:docMk/>
            <pc:sldMk cId="1423434934" sldId="275"/>
            <ac:spMk id="2" creationId="{32AF4F33-F32F-49BB-9133-729086AEFBF5}"/>
          </ac:spMkLst>
        </pc:spChg>
        <pc:spChg chg="add del">
          <ac:chgData name="Murel Truu" userId="7d1090f4062a2eb2" providerId="LiveId" clId="{5453DBA4-10C2-43A2-AF45-A4F2AE5DEAEA}" dt="2020-06-14T19:51:03.867" v="7633" actId="26606"/>
          <ac:spMkLst>
            <pc:docMk/>
            <pc:sldMk cId="1423434934" sldId="275"/>
            <ac:spMk id="7" creationId="{FFD48BC7-DC40-47DE-87EE-9F4B6ECB9ABB}"/>
          </ac:spMkLst>
        </pc:spChg>
        <pc:spChg chg="add del">
          <ac:chgData name="Murel Truu" userId="7d1090f4062a2eb2" providerId="LiveId" clId="{5453DBA4-10C2-43A2-AF45-A4F2AE5DEAEA}" dt="2020-06-14T19:51:03.867" v="7633" actId="26606"/>
          <ac:spMkLst>
            <pc:docMk/>
            <pc:sldMk cId="1423434934" sldId="275"/>
            <ac:spMk id="9" creationId="{E502BBC7-2C76-46F3-BC24-5985BC13DB88}"/>
          </ac:spMkLst>
        </pc:spChg>
        <pc:spChg chg="add del">
          <ac:chgData name="Murel Truu" userId="7d1090f4062a2eb2" providerId="LiveId" clId="{5453DBA4-10C2-43A2-AF45-A4F2AE5DEAEA}" dt="2020-06-14T19:51:03.867" v="7633" actId="26606"/>
          <ac:spMkLst>
            <pc:docMk/>
            <pc:sldMk cId="1423434934" sldId="275"/>
            <ac:spMk id="11" creationId="{9C45F024-2468-4D8A-9E11-BB2B1E0A3B37}"/>
          </ac:spMkLst>
        </pc:spChg>
        <pc:spChg chg="add del">
          <ac:chgData name="Murel Truu" userId="7d1090f4062a2eb2" providerId="LiveId" clId="{5453DBA4-10C2-43A2-AF45-A4F2AE5DEAEA}" dt="2020-06-14T19:51:03.867" v="7633" actId="26606"/>
          <ac:spMkLst>
            <pc:docMk/>
            <pc:sldMk cId="1423434934" sldId="275"/>
            <ac:spMk id="13" creationId="{3629484E-3792-4B3D-89AD-7C8A1ED0E0D4}"/>
          </ac:spMkLst>
        </pc:spChg>
        <pc:spChg chg="add">
          <ac:chgData name="Murel Truu" userId="7d1090f4062a2eb2" providerId="LiveId" clId="{5453DBA4-10C2-43A2-AF45-A4F2AE5DEAEA}" dt="2020-06-14T19:51:03.897" v="7634" actId="26606"/>
          <ac:spMkLst>
            <pc:docMk/>
            <pc:sldMk cId="1423434934" sldId="275"/>
            <ac:spMk id="15" creationId="{72C7A71F-A746-4AB2-8FF5-03D4135FAFAD}"/>
          </ac:spMkLst>
        </pc:spChg>
        <pc:spChg chg="add">
          <ac:chgData name="Murel Truu" userId="7d1090f4062a2eb2" providerId="LiveId" clId="{5453DBA4-10C2-43A2-AF45-A4F2AE5DEAEA}" dt="2020-06-14T19:51:03.897" v="7634" actId="26606"/>
          <ac:spMkLst>
            <pc:docMk/>
            <pc:sldMk cId="1423434934" sldId="275"/>
            <ac:spMk id="16" creationId="{17FF8914-DDE9-46F8-AF0A-54FD0AC09BEE}"/>
          </ac:spMkLst>
        </pc:spChg>
        <pc:spChg chg="add">
          <ac:chgData name="Murel Truu" userId="7d1090f4062a2eb2" providerId="LiveId" clId="{5453DBA4-10C2-43A2-AF45-A4F2AE5DEAEA}" dt="2020-06-14T19:51:03.897" v="7634" actId="26606"/>
          <ac:spMkLst>
            <pc:docMk/>
            <pc:sldMk cId="1423434934" sldId="275"/>
            <ac:spMk id="17" creationId="{094C1DE0-31FE-4AD0-95EA-B65CA6B89D58}"/>
          </ac:spMkLst>
        </pc:spChg>
        <pc:spChg chg="add">
          <ac:chgData name="Murel Truu" userId="7d1090f4062a2eb2" providerId="LiveId" clId="{5453DBA4-10C2-43A2-AF45-A4F2AE5DEAEA}" dt="2020-06-14T19:51:03.897" v="7634" actId="26606"/>
          <ac:spMkLst>
            <pc:docMk/>
            <pc:sldMk cId="1423434934" sldId="275"/>
            <ac:spMk id="18" creationId="{3F736409-6C07-4CE8-86F8-1174E2235C2E}"/>
          </ac:spMkLst>
        </pc:spChg>
      </pc:sldChg>
      <pc:sldChg chg="new del">
        <pc:chgData name="Murel Truu" userId="7d1090f4062a2eb2" providerId="LiveId" clId="{5453DBA4-10C2-43A2-AF45-A4F2AE5DEAEA}" dt="2020-06-14T18:43:08.530" v="5574" actId="47"/>
        <pc:sldMkLst>
          <pc:docMk/>
          <pc:sldMk cId="1435251490" sldId="276"/>
        </pc:sldMkLst>
      </pc:sldChg>
      <pc:sldChg chg="new del">
        <pc:chgData name="Murel Truu" userId="7d1090f4062a2eb2" providerId="LiveId" clId="{5453DBA4-10C2-43A2-AF45-A4F2AE5DEAEA}" dt="2020-06-14T14:51:44.424" v="2701" actId="47"/>
        <pc:sldMkLst>
          <pc:docMk/>
          <pc:sldMk cId="2579145392" sldId="277"/>
        </pc:sldMkLst>
      </pc:sldChg>
      <pc:sldChg chg="delSp modSp add mod setBg delDesignElem">
        <pc:chgData name="Murel Truu" userId="7d1090f4062a2eb2" providerId="LiveId" clId="{5453DBA4-10C2-43A2-AF45-A4F2AE5DEAEA}" dt="2020-06-16T05:52:35.532" v="9319" actId="20577"/>
        <pc:sldMkLst>
          <pc:docMk/>
          <pc:sldMk cId="3681548818" sldId="278"/>
        </pc:sldMkLst>
        <pc:spChg chg="mod">
          <ac:chgData name="Murel Truu" userId="7d1090f4062a2eb2" providerId="LiveId" clId="{5453DBA4-10C2-43A2-AF45-A4F2AE5DEAEA}" dt="2020-06-14T14:53:23.267" v="2751"/>
          <ac:spMkLst>
            <pc:docMk/>
            <pc:sldMk cId="3681548818" sldId="278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6T05:52:35.532" v="9319" actId="20577"/>
          <ac:spMkLst>
            <pc:docMk/>
            <pc:sldMk cId="3681548818" sldId="278"/>
            <ac:spMk id="3" creationId="{4814F861-3621-4AC4-AAB5-D54CD1627849}"/>
          </ac:spMkLst>
        </pc:spChg>
        <pc:spChg chg="del">
          <ac:chgData name="Murel Truu" userId="7d1090f4062a2eb2" providerId="LiveId" clId="{5453DBA4-10C2-43A2-AF45-A4F2AE5DEAEA}" dt="2020-06-14T14:51:42.675" v="2700"/>
          <ac:spMkLst>
            <pc:docMk/>
            <pc:sldMk cId="3681548818" sldId="278"/>
            <ac:spMk id="8" creationId="{2D6FBB9D-1CAA-4D05-AB33-BABDFE17B843}"/>
          </ac:spMkLst>
        </pc:spChg>
        <pc:spChg chg="del">
          <ac:chgData name="Murel Truu" userId="7d1090f4062a2eb2" providerId="LiveId" clId="{5453DBA4-10C2-43A2-AF45-A4F2AE5DEAEA}" dt="2020-06-14T14:51:42.675" v="2700"/>
          <ac:spMkLst>
            <pc:docMk/>
            <pc:sldMk cId="3681548818" sldId="278"/>
            <ac:spMk id="10" creationId="{04727B71-B4B6-4823-80A1-68C40B475118}"/>
          </ac:spMkLst>
        </pc:spChg>
        <pc:spChg chg="del">
          <ac:chgData name="Murel Truu" userId="7d1090f4062a2eb2" providerId="LiveId" clId="{5453DBA4-10C2-43A2-AF45-A4F2AE5DEAEA}" dt="2020-06-14T14:51:42.675" v="2700"/>
          <ac:spMkLst>
            <pc:docMk/>
            <pc:sldMk cId="3681548818" sldId="278"/>
            <ac:spMk id="12" creationId="{79A6DB05-9FB5-4B07-8675-74C23D4FD89D}"/>
          </ac:spMkLst>
        </pc:spChg>
        <pc:spChg chg="del">
          <ac:chgData name="Murel Truu" userId="7d1090f4062a2eb2" providerId="LiveId" clId="{5453DBA4-10C2-43A2-AF45-A4F2AE5DEAEA}" dt="2020-06-14T14:51:42.675" v="2700"/>
          <ac:spMkLst>
            <pc:docMk/>
            <pc:sldMk cId="3681548818" sldId="278"/>
            <ac:spMk id="14" creationId="{1C799903-48D5-4A31-A1A2-541072D9771E}"/>
          </ac:spMkLst>
        </pc:spChg>
        <pc:spChg chg="del">
          <ac:chgData name="Murel Truu" userId="7d1090f4062a2eb2" providerId="LiveId" clId="{5453DBA4-10C2-43A2-AF45-A4F2AE5DEAEA}" dt="2020-06-14T14:51:42.675" v="2700"/>
          <ac:spMkLst>
            <pc:docMk/>
            <pc:sldMk cId="3681548818" sldId="278"/>
            <ac:spMk id="16" creationId="{8EFFF109-FC58-4FD3-BE05-9775A1310F55}"/>
          </ac:spMkLst>
        </pc:spChg>
        <pc:spChg chg="del">
          <ac:chgData name="Murel Truu" userId="7d1090f4062a2eb2" providerId="LiveId" clId="{5453DBA4-10C2-43A2-AF45-A4F2AE5DEAEA}" dt="2020-06-14T14:51:42.675" v="2700"/>
          <ac:spMkLst>
            <pc:docMk/>
            <pc:sldMk cId="3681548818" sldId="278"/>
            <ac:spMk id="18" creationId="{E1B96AD6-92A9-4273-A62B-96A1C3E0BA95}"/>
          </ac:spMkLst>
        </pc:spChg>
        <pc:spChg chg="del">
          <ac:chgData name="Murel Truu" userId="7d1090f4062a2eb2" providerId="LiveId" clId="{5453DBA4-10C2-43A2-AF45-A4F2AE5DEAEA}" dt="2020-06-14T14:51:42.675" v="2700"/>
          <ac:spMkLst>
            <pc:docMk/>
            <pc:sldMk cId="3681548818" sldId="278"/>
            <ac:spMk id="20" creationId="{463EEC44-1BA3-44ED-81FC-A644B04B2A44}"/>
          </ac:spMkLst>
        </pc:spChg>
      </pc:sldChg>
      <pc:sldChg chg="addSp delSp modSp new del mod setBg">
        <pc:chgData name="Murel Truu" userId="7d1090f4062a2eb2" providerId="LiveId" clId="{5453DBA4-10C2-43A2-AF45-A4F2AE5DEAEA}" dt="2020-06-14T20:07:44.975" v="7699" actId="47"/>
        <pc:sldMkLst>
          <pc:docMk/>
          <pc:sldMk cId="1789888145" sldId="279"/>
        </pc:sldMkLst>
        <pc:spChg chg="del mod">
          <ac:chgData name="Murel Truu" userId="7d1090f4062a2eb2" providerId="LiveId" clId="{5453DBA4-10C2-43A2-AF45-A4F2AE5DEAEA}" dt="2020-06-14T15:16:28.540" v="3078" actId="478"/>
          <ac:spMkLst>
            <pc:docMk/>
            <pc:sldMk cId="1789888145" sldId="279"/>
            <ac:spMk id="2" creationId="{9CDBD320-2EF6-4AC0-B437-C521BA13D650}"/>
          </ac:spMkLst>
        </pc:spChg>
        <pc:spChg chg="mod">
          <ac:chgData name="Murel Truu" userId="7d1090f4062a2eb2" providerId="LiveId" clId="{5453DBA4-10C2-43A2-AF45-A4F2AE5DEAEA}" dt="2020-06-14T15:16:58.540" v="3132" actId="113"/>
          <ac:spMkLst>
            <pc:docMk/>
            <pc:sldMk cId="1789888145" sldId="279"/>
            <ac:spMk id="3" creationId="{2635BE2F-1145-434E-B617-254442BA706A}"/>
          </ac:spMkLst>
        </pc:spChg>
        <pc:spChg chg="add">
          <ac:chgData name="Murel Truu" userId="7d1090f4062a2eb2" providerId="LiveId" clId="{5453DBA4-10C2-43A2-AF45-A4F2AE5DEAEA}" dt="2020-06-14T15:16:21.008" v="3075" actId="26606"/>
          <ac:spMkLst>
            <pc:docMk/>
            <pc:sldMk cId="1789888145" sldId="279"/>
            <ac:spMk id="8" creationId="{F1C4E306-BC28-4A7B-871B-1926F6FA6EF3}"/>
          </ac:spMkLst>
        </pc:spChg>
        <pc:spChg chg="add">
          <ac:chgData name="Murel Truu" userId="7d1090f4062a2eb2" providerId="LiveId" clId="{5453DBA4-10C2-43A2-AF45-A4F2AE5DEAEA}" dt="2020-06-14T15:16:21.008" v="3075" actId="26606"/>
          <ac:spMkLst>
            <pc:docMk/>
            <pc:sldMk cId="1789888145" sldId="279"/>
            <ac:spMk id="10" creationId="{C3ECC9B4-989C-4F71-A6BC-DEBC1D9FD0BD}"/>
          </ac:spMkLst>
        </pc:spChg>
        <pc:spChg chg="add">
          <ac:chgData name="Murel Truu" userId="7d1090f4062a2eb2" providerId="LiveId" clId="{5453DBA4-10C2-43A2-AF45-A4F2AE5DEAEA}" dt="2020-06-14T15:16:21.008" v="3075" actId="26606"/>
          <ac:spMkLst>
            <pc:docMk/>
            <pc:sldMk cId="1789888145" sldId="279"/>
            <ac:spMk id="12" creationId="{7948E8DE-A931-4EF0-BE1D-F1027474099B}"/>
          </ac:spMkLst>
        </pc:spChg>
        <pc:spChg chg="add">
          <ac:chgData name="Murel Truu" userId="7d1090f4062a2eb2" providerId="LiveId" clId="{5453DBA4-10C2-43A2-AF45-A4F2AE5DEAEA}" dt="2020-06-14T15:16:21.008" v="3075" actId="26606"/>
          <ac:spMkLst>
            <pc:docMk/>
            <pc:sldMk cId="1789888145" sldId="279"/>
            <ac:spMk id="14" creationId="{B0E4BB4F-99AB-4C4E-A763-C5AC5273DF5D}"/>
          </ac:spMkLst>
        </pc:spChg>
        <pc:picChg chg="add mod">
          <ac:chgData name="Murel Truu" userId="7d1090f4062a2eb2" providerId="LiveId" clId="{5453DBA4-10C2-43A2-AF45-A4F2AE5DEAEA}" dt="2020-06-14T15:16:26.803" v="3077" actId="1076"/>
          <ac:picMkLst>
            <pc:docMk/>
            <pc:sldMk cId="1789888145" sldId="279"/>
            <ac:picMk id="4" creationId="{285D4107-D8BC-4286-A946-9D8C8FB01789}"/>
          </ac:picMkLst>
        </pc:picChg>
      </pc:sldChg>
      <pc:sldChg chg="addSp modSp new del mod setBg">
        <pc:chgData name="Murel Truu" userId="7d1090f4062a2eb2" providerId="LiveId" clId="{5453DBA4-10C2-43A2-AF45-A4F2AE5DEAEA}" dt="2020-06-14T20:07:44.975" v="7699" actId="47"/>
        <pc:sldMkLst>
          <pc:docMk/>
          <pc:sldMk cId="2297668206" sldId="280"/>
        </pc:sldMkLst>
        <pc:spChg chg="mod">
          <ac:chgData name="Murel Truu" userId="7d1090f4062a2eb2" providerId="LiveId" clId="{5453DBA4-10C2-43A2-AF45-A4F2AE5DEAEA}" dt="2020-06-14T15:17:34.159" v="3134" actId="26606"/>
          <ac:spMkLst>
            <pc:docMk/>
            <pc:sldMk cId="2297668206" sldId="280"/>
            <ac:spMk id="2" creationId="{32B73100-5842-47CF-86DF-018105498B94}"/>
          </ac:spMkLst>
        </pc:spChg>
        <pc:spChg chg="mod">
          <ac:chgData name="Murel Truu" userId="7d1090f4062a2eb2" providerId="LiveId" clId="{5453DBA4-10C2-43A2-AF45-A4F2AE5DEAEA}" dt="2020-06-14T15:19:03.078" v="3190" actId="20577"/>
          <ac:spMkLst>
            <pc:docMk/>
            <pc:sldMk cId="2297668206" sldId="280"/>
            <ac:spMk id="3" creationId="{D3A9BF4E-48F8-4BF3-BA20-CDEBC4220CB4}"/>
          </ac:spMkLst>
        </pc:spChg>
        <pc:spChg chg="add">
          <ac:chgData name="Murel Truu" userId="7d1090f4062a2eb2" providerId="LiveId" clId="{5453DBA4-10C2-43A2-AF45-A4F2AE5DEAEA}" dt="2020-06-14T15:17:34.159" v="3134" actId="26606"/>
          <ac:spMkLst>
            <pc:docMk/>
            <pc:sldMk cId="2297668206" sldId="280"/>
            <ac:spMk id="8" creationId="{72C7A71F-A746-4AB2-8FF5-03D4135FAFAD}"/>
          </ac:spMkLst>
        </pc:spChg>
        <pc:spChg chg="add">
          <ac:chgData name="Murel Truu" userId="7d1090f4062a2eb2" providerId="LiveId" clId="{5453DBA4-10C2-43A2-AF45-A4F2AE5DEAEA}" dt="2020-06-14T15:17:34.159" v="3134" actId="26606"/>
          <ac:spMkLst>
            <pc:docMk/>
            <pc:sldMk cId="2297668206" sldId="280"/>
            <ac:spMk id="10" creationId="{17FF8914-DDE9-46F8-AF0A-54FD0AC09BEE}"/>
          </ac:spMkLst>
        </pc:spChg>
        <pc:spChg chg="add">
          <ac:chgData name="Murel Truu" userId="7d1090f4062a2eb2" providerId="LiveId" clId="{5453DBA4-10C2-43A2-AF45-A4F2AE5DEAEA}" dt="2020-06-14T15:17:34.159" v="3134" actId="26606"/>
          <ac:spMkLst>
            <pc:docMk/>
            <pc:sldMk cId="2297668206" sldId="280"/>
            <ac:spMk id="12" creationId="{094C1DE0-31FE-4AD0-95EA-B65CA6B89D58}"/>
          </ac:spMkLst>
        </pc:spChg>
        <pc:spChg chg="add">
          <ac:chgData name="Murel Truu" userId="7d1090f4062a2eb2" providerId="LiveId" clId="{5453DBA4-10C2-43A2-AF45-A4F2AE5DEAEA}" dt="2020-06-14T15:17:34.159" v="3134" actId="26606"/>
          <ac:spMkLst>
            <pc:docMk/>
            <pc:sldMk cId="2297668206" sldId="280"/>
            <ac:spMk id="14" creationId="{3F736409-6C07-4CE8-86F8-1174E2235C2E}"/>
          </ac:spMkLst>
        </pc:spChg>
        <pc:picChg chg="add mod">
          <ac:chgData name="Murel Truu" userId="7d1090f4062a2eb2" providerId="LiveId" clId="{5453DBA4-10C2-43A2-AF45-A4F2AE5DEAEA}" dt="2020-06-14T15:17:47.327" v="3136" actId="1076"/>
          <ac:picMkLst>
            <pc:docMk/>
            <pc:sldMk cId="2297668206" sldId="280"/>
            <ac:picMk id="4" creationId="{9930824A-6CDB-4B1D-AC7C-69880D58A24F}"/>
          </ac:picMkLst>
        </pc:picChg>
        <pc:cxnChg chg="add mod">
          <ac:chgData name="Murel Truu" userId="7d1090f4062a2eb2" providerId="LiveId" clId="{5453DBA4-10C2-43A2-AF45-A4F2AE5DEAEA}" dt="2020-06-14T15:19:27.011" v="3194" actId="1076"/>
          <ac:cxnSpMkLst>
            <pc:docMk/>
            <pc:sldMk cId="2297668206" sldId="280"/>
            <ac:cxnSpMk id="6" creationId="{2FFCA664-3EF7-46F4-B668-8AAF8EE0DA67}"/>
          </ac:cxnSpMkLst>
        </pc:cxnChg>
        <pc:cxnChg chg="add mod">
          <ac:chgData name="Murel Truu" userId="7d1090f4062a2eb2" providerId="LiveId" clId="{5453DBA4-10C2-43A2-AF45-A4F2AE5DEAEA}" dt="2020-06-14T15:19:50.948" v="3198" actId="1076"/>
          <ac:cxnSpMkLst>
            <pc:docMk/>
            <pc:sldMk cId="2297668206" sldId="280"/>
            <ac:cxnSpMk id="11" creationId="{F8CE84F4-2B55-428A-87F9-0FCCBE7D10EB}"/>
          </ac:cxnSpMkLst>
        </pc:cxnChg>
      </pc:sldChg>
      <pc:sldChg chg="new del">
        <pc:chgData name="Murel Truu" userId="7d1090f4062a2eb2" providerId="LiveId" clId="{5453DBA4-10C2-43A2-AF45-A4F2AE5DEAEA}" dt="2020-06-14T15:30:07.632" v="3335" actId="47"/>
        <pc:sldMkLst>
          <pc:docMk/>
          <pc:sldMk cId="3286231184" sldId="281"/>
        </pc:sldMkLst>
      </pc:sldChg>
      <pc:sldChg chg="addSp modSp new del mod">
        <pc:chgData name="Murel Truu" userId="7d1090f4062a2eb2" providerId="LiveId" clId="{5453DBA4-10C2-43A2-AF45-A4F2AE5DEAEA}" dt="2020-06-14T20:07:44.975" v="7699" actId="47"/>
        <pc:sldMkLst>
          <pc:docMk/>
          <pc:sldMk cId="2371787275" sldId="282"/>
        </pc:sldMkLst>
        <pc:spChg chg="mod">
          <ac:chgData name="Murel Truu" userId="7d1090f4062a2eb2" providerId="LiveId" clId="{5453DBA4-10C2-43A2-AF45-A4F2AE5DEAEA}" dt="2020-06-14T15:30:01.211" v="3334" actId="20577"/>
          <ac:spMkLst>
            <pc:docMk/>
            <pc:sldMk cId="2371787275" sldId="282"/>
            <ac:spMk id="2" creationId="{BAAB89CB-9668-4B46-92AD-31E8008C556B}"/>
          </ac:spMkLst>
        </pc:spChg>
        <pc:picChg chg="add mod">
          <ac:chgData name="Murel Truu" userId="7d1090f4062a2eb2" providerId="LiveId" clId="{5453DBA4-10C2-43A2-AF45-A4F2AE5DEAEA}" dt="2020-06-14T15:21:02.917" v="3202" actId="1076"/>
          <ac:picMkLst>
            <pc:docMk/>
            <pc:sldMk cId="2371787275" sldId="282"/>
            <ac:picMk id="4" creationId="{2ABADF8C-80CC-4C85-BF3C-6E0D331C079A}"/>
          </ac:picMkLst>
        </pc:picChg>
      </pc:sldChg>
      <pc:sldChg chg="addSp modSp new mod">
        <pc:chgData name="Murel Truu" userId="7d1090f4062a2eb2" providerId="LiveId" clId="{5453DBA4-10C2-43A2-AF45-A4F2AE5DEAEA}" dt="2020-06-14T20:46:59.960" v="8390" actId="14100"/>
        <pc:sldMkLst>
          <pc:docMk/>
          <pc:sldMk cId="3531461567" sldId="283"/>
        </pc:sldMkLst>
        <pc:picChg chg="add mod">
          <ac:chgData name="Murel Truu" userId="7d1090f4062a2eb2" providerId="LiveId" clId="{5453DBA4-10C2-43A2-AF45-A4F2AE5DEAEA}" dt="2020-06-14T20:46:52.349" v="8386" actId="1076"/>
          <ac:picMkLst>
            <pc:docMk/>
            <pc:sldMk cId="3531461567" sldId="283"/>
            <ac:picMk id="4" creationId="{B99C51EB-3D26-4F04-89C0-3C8BD0D8F995}"/>
          </ac:picMkLst>
        </pc:picChg>
        <pc:picChg chg="add mod">
          <ac:chgData name="Murel Truu" userId="7d1090f4062a2eb2" providerId="LiveId" clId="{5453DBA4-10C2-43A2-AF45-A4F2AE5DEAEA}" dt="2020-06-14T20:46:55.739" v="8388" actId="14100"/>
          <ac:picMkLst>
            <pc:docMk/>
            <pc:sldMk cId="3531461567" sldId="283"/>
            <ac:picMk id="5" creationId="{A3A84863-42F0-4739-A615-682383343592}"/>
          </ac:picMkLst>
        </pc:picChg>
        <pc:picChg chg="add mod">
          <ac:chgData name="Murel Truu" userId="7d1090f4062a2eb2" providerId="LiveId" clId="{5453DBA4-10C2-43A2-AF45-A4F2AE5DEAEA}" dt="2020-06-14T20:46:59.960" v="8390" actId="14100"/>
          <ac:picMkLst>
            <pc:docMk/>
            <pc:sldMk cId="3531461567" sldId="283"/>
            <ac:picMk id="6" creationId="{26DDEF32-2C2C-4165-A4F5-792E7D9C4315}"/>
          </ac:picMkLst>
        </pc:picChg>
      </pc:sldChg>
      <pc:sldChg chg="addSp delSp modSp add mod ord setBg delDesignElem">
        <pc:chgData name="Murel Truu" userId="7d1090f4062a2eb2" providerId="LiveId" clId="{5453DBA4-10C2-43A2-AF45-A4F2AE5DEAEA}" dt="2020-06-14T17:59:31.281" v="5334" actId="14100"/>
        <pc:sldMkLst>
          <pc:docMk/>
          <pc:sldMk cId="554430304" sldId="284"/>
        </pc:sldMkLst>
        <pc:spChg chg="mod">
          <ac:chgData name="Murel Truu" userId="7d1090f4062a2eb2" providerId="LiveId" clId="{5453DBA4-10C2-43A2-AF45-A4F2AE5DEAEA}" dt="2020-06-14T17:59:27.526" v="5333" actId="14100"/>
          <ac:spMkLst>
            <pc:docMk/>
            <pc:sldMk cId="554430304" sldId="284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17:59:31.281" v="5334" actId="14100"/>
          <ac:spMkLst>
            <pc:docMk/>
            <pc:sldMk cId="554430304" sldId="284"/>
            <ac:spMk id="3" creationId="{4814F861-3621-4AC4-AAB5-D54CD1627849}"/>
          </ac:spMkLst>
        </pc:spChg>
        <pc:spChg chg="add">
          <ac:chgData name="Murel Truu" userId="7d1090f4062a2eb2" providerId="LiveId" clId="{5453DBA4-10C2-43A2-AF45-A4F2AE5DEAEA}" dt="2020-06-14T17:59:16.232" v="5319" actId="26606"/>
          <ac:spMkLst>
            <pc:docMk/>
            <pc:sldMk cId="554430304" sldId="284"/>
            <ac:spMk id="5" creationId="{F1C4E306-BC28-4A7B-871B-1926F6FA6EF3}"/>
          </ac:spMkLst>
        </pc:spChg>
        <pc:spChg chg="add">
          <ac:chgData name="Murel Truu" userId="7d1090f4062a2eb2" providerId="LiveId" clId="{5453DBA4-10C2-43A2-AF45-A4F2AE5DEAEA}" dt="2020-06-14T17:59:16.232" v="5319" actId="26606"/>
          <ac:spMkLst>
            <pc:docMk/>
            <pc:sldMk cId="554430304" sldId="284"/>
            <ac:spMk id="6" creationId="{C3ECC9B4-989C-4F71-A6BC-DEBC1D9FD0BD}"/>
          </ac:spMkLst>
        </pc:spChg>
        <pc:spChg chg="add">
          <ac:chgData name="Murel Truu" userId="7d1090f4062a2eb2" providerId="LiveId" clId="{5453DBA4-10C2-43A2-AF45-A4F2AE5DEAEA}" dt="2020-06-14T17:59:16.232" v="5319" actId="26606"/>
          <ac:spMkLst>
            <pc:docMk/>
            <pc:sldMk cId="554430304" sldId="284"/>
            <ac:spMk id="7" creationId="{7948E8DE-A931-4EF0-BE1D-F1027474099B}"/>
          </ac:spMkLst>
        </pc:spChg>
        <pc:spChg chg="del">
          <ac:chgData name="Murel Truu" userId="7d1090f4062a2eb2" providerId="LiveId" clId="{5453DBA4-10C2-43A2-AF45-A4F2AE5DEAEA}" dt="2020-06-14T16:08:51.047" v="3352"/>
          <ac:spMkLst>
            <pc:docMk/>
            <pc:sldMk cId="554430304" sldId="284"/>
            <ac:spMk id="8" creationId="{2D6FBB9D-1CAA-4D05-AB33-BABDFE17B843}"/>
          </ac:spMkLst>
        </pc:spChg>
        <pc:spChg chg="add">
          <ac:chgData name="Murel Truu" userId="7d1090f4062a2eb2" providerId="LiveId" clId="{5453DBA4-10C2-43A2-AF45-A4F2AE5DEAEA}" dt="2020-06-14T17:59:16.232" v="5319" actId="26606"/>
          <ac:spMkLst>
            <pc:docMk/>
            <pc:sldMk cId="554430304" sldId="284"/>
            <ac:spMk id="9" creationId="{B0E4BB4F-99AB-4C4E-A763-C5AC5273DF5D}"/>
          </ac:spMkLst>
        </pc:spChg>
        <pc:spChg chg="del">
          <ac:chgData name="Murel Truu" userId="7d1090f4062a2eb2" providerId="LiveId" clId="{5453DBA4-10C2-43A2-AF45-A4F2AE5DEAEA}" dt="2020-06-14T16:08:51.047" v="3352"/>
          <ac:spMkLst>
            <pc:docMk/>
            <pc:sldMk cId="554430304" sldId="284"/>
            <ac:spMk id="10" creationId="{04727B71-B4B6-4823-80A1-68C40B475118}"/>
          </ac:spMkLst>
        </pc:spChg>
        <pc:spChg chg="del">
          <ac:chgData name="Murel Truu" userId="7d1090f4062a2eb2" providerId="LiveId" clId="{5453DBA4-10C2-43A2-AF45-A4F2AE5DEAEA}" dt="2020-06-14T16:08:51.047" v="3352"/>
          <ac:spMkLst>
            <pc:docMk/>
            <pc:sldMk cId="554430304" sldId="284"/>
            <ac:spMk id="12" creationId="{79A6DB05-9FB5-4B07-8675-74C23D4FD89D}"/>
          </ac:spMkLst>
        </pc:spChg>
        <pc:spChg chg="del">
          <ac:chgData name="Murel Truu" userId="7d1090f4062a2eb2" providerId="LiveId" clId="{5453DBA4-10C2-43A2-AF45-A4F2AE5DEAEA}" dt="2020-06-14T16:08:51.047" v="3352"/>
          <ac:spMkLst>
            <pc:docMk/>
            <pc:sldMk cId="554430304" sldId="284"/>
            <ac:spMk id="14" creationId="{1C799903-48D5-4A31-A1A2-541072D9771E}"/>
          </ac:spMkLst>
        </pc:spChg>
        <pc:spChg chg="del">
          <ac:chgData name="Murel Truu" userId="7d1090f4062a2eb2" providerId="LiveId" clId="{5453DBA4-10C2-43A2-AF45-A4F2AE5DEAEA}" dt="2020-06-14T16:08:51.047" v="3352"/>
          <ac:spMkLst>
            <pc:docMk/>
            <pc:sldMk cId="554430304" sldId="284"/>
            <ac:spMk id="16" creationId="{8EFFF109-FC58-4FD3-BE05-9775A1310F55}"/>
          </ac:spMkLst>
        </pc:spChg>
        <pc:spChg chg="del">
          <ac:chgData name="Murel Truu" userId="7d1090f4062a2eb2" providerId="LiveId" clId="{5453DBA4-10C2-43A2-AF45-A4F2AE5DEAEA}" dt="2020-06-14T16:08:51.047" v="3352"/>
          <ac:spMkLst>
            <pc:docMk/>
            <pc:sldMk cId="554430304" sldId="284"/>
            <ac:spMk id="18" creationId="{E1B96AD6-92A9-4273-A62B-96A1C3E0BA95}"/>
          </ac:spMkLst>
        </pc:spChg>
        <pc:spChg chg="del">
          <ac:chgData name="Murel Truu" userId="7d1090f4062a2eb2" providerId="LiveId" clId="{5453DBA4-10C2-43A2-AF45-A4F2AE5DEAEA}" dt="2020-06-14T16:08:51.047" v="3352"/>
          <ac:spMkLst>
            <pc:docMk/>
            <pc:sldMk cId="554430304" sldId="284"/>
            <ac:spMk id="20" creationId="{463EEC44-1BA3-44ED-81FC-A644B04B2A44}"/>
          </ac:spMkLst>
        </pc:spChg>
      </pc:sldChg>
      <pc:sldChg chg="new del">
        <pc:chgData name="Murel Truu" userId="7d1090f4062a2eb2" providerId="LiveId" clId="{5453DBA4-10C2-43A2-AF45-A4F2AE5DEAEA}" dt="2020-06-14T16:08:47.972" v="3350" actId="47"/>
        <pc:sldMkLst>
          <pc:docMk/>
          <pc:sldMk cId="1634874552" sldId="284"/>
        </pc:sldMkLst>
      </pc:sldChg>
      <pc:sldChg chg="addSp delSp modSp new mod setBg delAnim setClrOvrMap">
        <pc:chgData name="Murel Truu" userId="7d1090f4062a2eb2" providerId="LiveId" clId="{5453DBA4-10C2-43A2-AF45-A4F2AE5DEAEA}" dt="2020-06-14T17:42:19.932" v="4118" actId="14100"/>
        <pc:sldMkLst>
          <pc:docMk/>
          <pc:sldMk cId="3066333361" sldId="285"/>
        </pc:sldMkLst>
        <pc:spChg chg="mod">
          <ac:chgData name="Murel Truu" userId="7d1090f4062a2eb2" providerId="LiveId" clId="{5453DBA4-10C2-43A2-AF45-A4F2AE5DEAEA}" dt="2020-06-14T17:42:19.932" v="4118" actId="14100"/>
          <ac:spMkLst>
            <pc:docMk/>
            <pc:sldMk cId="3066333361" sldId="285"/>
            <ac:spMk id="2" creationId="{060D4FB6-4634-406F-9758-121F75A0F129}"/>
          </ac:spMkLst>
        </pc:spChg>
        <pc:spChg chg="del mod">
          <ac:chgData name="Murel Truu" userId="7d1090f4062a2eb2" providerId="LiveId" clId="{5453DBA4-10C2-43A2-AF45-A4F2AE5DEAEA}" dt="2020-06-14T16:51:49.645" v="3657" actId="478"/>
          <ac:spMkLst>
            <pc:docMk/>
            <pc:sldMk cId="3066333361" sldId="285"/>
            <ac:spMk id="3" creationId="{885084E2-CE3B-45AF-A8C4-20D7007FF69B}"/>
          </ac:spMkLst>
        </pc:spChg>
        <pc:spChg chg="add del">
          <ac:chgData name="Murel Truu" userId="7d1090f4062a2eb2" providerId="LiveId" clId="{5453DBA4-10C2-43A2-AF45-A4F2AE5DEAEA}" dt="2020-06-14T16:50:22.674" v="3503" actId="26606"/>
          <ac:spMkLst>
            <pc:docMk/>
            <pc:sldMk cId="3066333361" sldId="285"/>
            <ac:spMk id="9" creationId="{5A59F003-E00A-43F9-91DC-CC54E3B87466}"/>
          </ac:spMkLst>
        </pc:spChg>
        <pc:spChg chg="add del">
          <ac:chgData name="Murel Truu" userId="7d1090f4062a2eb2" providerId="LiveId" clId="{5453DBA4-10C2-43A2-AF45-A4F2AE5DEAEA}" dt="2020-06-14T16:50:22.674" v="3503" actId="26606"/>
          <ac:spMkLst>
            <pc:docMk/>
            <pc:sldMk cId="3066333361" sldId="285"/>
            <ac:spMk id="11" creationId="{D74A4382-E3AD-430A-9A1F-DFA3E0E77A7D}"/>
          </ac:spMkLst>
        </pc:spChg>
        <pc:spChg chg="add del">
          <ac:chgData name="Murel Truu" userId="7d1090f4062a2eb2" providerId="LiveId" clId="{5453DBA4-10C2-43A2-AF45-A4F2AE5DEAEA}" dt="2020-06-14T16:51:46.416" v="3656" actId="26606"/>
          <ac:spMkLst>
            <pc:docMk/>
            <pc:sldMk cId="3066333361" sldId="285"/>
            <ac:spMk id="16" creationId="{E91DC736-0EF8-4F87-9146-EBF1D2EE4D3D}"/>
          </ac:spMkLst>
        </pc:spChg>
        <pc:spChg chg="add del">
          <ac:chgData name="Murel Truu" userId="7d1090f4062a2eb2" providerId="LiveId" clId="{5453DBA4-10C2-43A2-AF45-A4F2AE5DEAEA}" dt="2020-06-14T16:51:46.416" v="3656" actId="26606"/>
          <ac:spMkLst>
            <pc:docMk/>
            <pc:sldMk cId="3066333361" sldId="285"/>
            <ac:spMk id="18" creationId="{097CD68E-23E3-4007-8847-CD0944C4F7BE}"/>
          </ac:spMkLst>
        </pc:spChg>
        <pc:spChg chg="add del">
          <ac:chgData name="Murel Truu" userId="7d1090f4062a2eb2" providerId="LiveId" clId="{5453DBA4-10C2-43A2-AF45-A4F2AE5DEAEA}" dt="2020-06-14T16:51:46.416" v="3656" actId="26606"/>
          <ac:spMkLst>
            <pc:docMk/>
            <pc:sldMk cId="3066333361" sldId="285"/>
            <ac:spMk id="20" creationId="{AF2F604E-43BE-4DC3-B983-E071523364F8}"/>
          </ac:spMkLst>
        </pc:spChg>
        <pc:spChg chg="add del">
          <ac:chgData name="Murel Truu" userId="7d1090f4062a2eb2" providerId="LiveId" clId="{5453DBA4-10C2-43A2-AF45-A4F2AE5DEAEA}" dt="2020-06-14T16:51:46.416" v="3656" actId="26606"/>
          <ac:spMkLst>
            <pc:docMk/>
            <pc:sldMk cId="3066333361" sldId="285"/>
            <ac:spMk id="22" creationId="{08C9B587-E65E-4B52-B37C-ABEBB6E87928}"/>
          </ac:spMkLst>
        </pc:spChg>
        <pc:spChg chg="add del">
          <ac:chgData name="Murel Truu" userId="7d1090f4062a2eb2" providerId="LiveId" clId="{5453DBA4-10C2-43A2-AF45-A4F2AE5DEAEA}" dt="2020-06-14T16:51:46.384" v="3655" actId="26606"/>
          <ac:spMkLst>
            <pc:docMk/>
            <pc:sldMk cId="3066333361" sldId="285"/>
            <ac:spMk id="27" creationId="{0671A8AE-40A1-4631-A6B8-581AFF065482}"/>
          </ac:spMkLst>
        </pc:spChg>
        <pc:spChg chg="add del">
          <ac:chgData name="Murel Truu" userId="7d1090f4062a2eb2" providerId="LiveId" clId="{5453DBA4-10C2-43A2-AF45-A4F2AE5DEAEA}" dt="2020-06-14T16:51:46.384" v="3655" actId="26606"/>
          <ac:spMkLst>
            <pc:docMk/>
            <pc:sldMk cId="3066333361" sldId="285"/>
            <ac:spMk id="29" creationId="{A44CD100-6267-4E62-AA64-2182A3A6A1C0}"/>
          </ac:spMkLst>
        </pc:spChg>
        <pc:spChg chg="add del">
          <ac:chgData name="Murel Truu" userId="7d1090f4062a2eb2" providerId="LiveId" clId="{5453DBA4-10C2-43A2-AF45-A4F2AE5DEAEA}" dt="2020-06-14T16:51:46.384" v="3655" actId="26606"/>
          <ac:spMkLst>
            <pc:docMk/>
            <pc:sldMk cId="3066333361" sldId="285"/>
            <ac:spMk id="31" creationId="{AF2F604E-43BE-4DC3-B983-E071523364F8}"/>
          </ac:spMkLst>
        </pc:spChg>
        <pc:spChg chg="add del">
          <ac:chgData name="Murel Truu" userId="7d1090f4062a2eb2" providerId="LiveId" clId="{5453DBA4-10C2-43A2-AF45-A4F2AE5DEAEA}" dt="2020-06-14T16:51:46.384" v="3655" actId="26606"/>
          <ac:spMkLst>
            <pc:docMk/>
            <pc:sldMk cId="3066333361" sldId="285"/>
            <ac:spMk id="33" creationId="{08C9B587-E65E-4B52-B37C-ABEBB6E87928}"/>
          </ac:spMkLst>
        </pc:spChg>
        <pc:spChg chg="add">
          <ac:chgData name="Murel Truu" userId="7d1090f4062a2eb2" providerId="LiveId" clId="{5453DBA4-10C2-43A2-AF45-A4F2AE5DEAEA}" dt="2020-06-14T16:51:46.416" v="3656" actId="26606"/>
          <ac:spMkLst>
            <pc:docMk/>
            <pc:sldMk cId="3066333361" sldId="285"/>
            <ac:spMk id="35" creationId="{0671A8AE-40A1-4631-A6B8-581AFF065482}"/>
          </ac:spMkLst>
        </pc:spChg>
        <pc:spChg chg="add">
          <ac:chgData name="Murel Truu" userId="7d1090f4062a2eb2" providerId="LiveId" clId="{5453DBA4-10C2-43A2-AF45-A4F2AE5DEAEA}" dt="2020-06-14T16:51:46.416" v="3656" actId="26606"/>
          <ac:spMkLst>
            <pc:docMk/>
            <pc:sldMk cId="3066333361" sldId="285"/>
            <ac:spMk id="36" creationId="{A44CD100-6267-4E62-AA64-2182A3A6A1C0}"/>
          </ac:spMkLst>
        </pc:spChg>
        <pc:spChg chg="add">
          <ac:chgData name="Murel Truu" userId="7d1090f4062a2eb2" providerId="LiveId" clId="{5453DBA4-10C2-43A2-AF45-A4F2AE5DEAEA}" dt="2020-06-14T16:51:46.416" v="3656" actId="26606"/>
          <ac:spMkLst>
            <pc:docMk/>
            <pc:sldMk cId="3066333361" sldId="285"/>
            <ac:spMk id="37" creationId="{AF2F604E-43BE-4DC3-B983-E071523364F8}"/>
          </ac:spMkLst>
        </pc:spChg>
        <pc:spChg chg="add">
          <ac:chgData name="Murel Truu" userId="7d1090f4062a2eb2" providerId="LiveId" clId="{5453DBA4-10C2-43A2-AF45-A4F2AE5DEAEA}" dt="2020-06-14T16:51:46.416" v="3656" actId="26606"/>
          <ac:spMkLst>
            <pc:docMk/>
            <pc:sldMk cId="3066333361" sldId="285"/>
            <ac:spMk id="38" creationId="{08C9B587-E65E-4B52-B37C-ABEBB6E87928}"/>
          </ac:spMkLst>
        </pc:spChg>
        <pc:picChg chg="add del">
          <ac:chgData name="Murel Truu" userId="7d1090f4062a2eb2" providerId="LiveId" clId="{5453DBA4-10C2-43A2-AF45-A4F2AE5DEAEA}" dt="2020-06-14T16:49:32.538" v="3493" actId="478"/>
          <ac:picMkLst>
            <pc:docMk/>
            <pc:sldMk cId="3066333361" sldId="285"/>
            <ac:picMk id="5" creationId="{388589A7-4D18-4494-A634-4C84DFD27A6D}"/>
          </ac:picMkLst>
        </pc:picChg>
        <pc:picChg chg="add mod ord">
          <ac:chgData name="Murel Truu" userId="7d1090f4062a2eb2" providerId="LiveId" clId="{5453DBA4-10C2-43A2-AF45-A4F2AE5DEAEA}" dt="2020-06-14T16:51:46.416" v="3656" actId="26606"/>
          <ac:picMkLst>
            <pc:docMk/>
            <pc:sldMk cId="3066333361" sldId="285"/>
            <ac:picMk id="6" creationId="{350E7E05-8481-44C4-8D86-2E2E95CDE5EF}"/>
          </ac:picMkLst>
        </pc:picChg>
        <pc:picChg chg="add mod">
          <ac:chgData name="Murel Truu" userId="7d1090f4062a2eb2" providerId="LiveId" clId="{5453DBA4-10C2-43A2-AF45-A4F2AE5DEAEA}" dt="2020-06-14T16:52:09.294" v="3662" actId="1076"/>
          <ac:picMkLst>
            <pc:docMk/>
            <pc:sldMk cId="3066333361" sldId="285"/>
            <ac:picMk id="8" creationId="{DA20F990-9AF8-4CF6-9E3F-3655E617E52F}"/>
          </ac:picMkLst>
        </pc:picChg>
      </pc:sldChg>
      <pc:sldChg chg="addSp modSp new mod setBg">
        <pc:chgData name="Murel Truu" userId="7d1090f4062a2eb2" providerId="LiveId" clId="{5453DBA4-10C2-43A2-AF45-A4F2AE5DEAEA}" dt="2020-06-14T17:37:38.643" v="4063" actId="20577"/>
        <pc:sldMkLst>
          <pc:docMk/>
          <pc:sldMk cId="238631670" sldId="286"/>
        </pc:sldMkLst>
        <pc:spChg chg="mod">
          <ac:chgData name="Murel Truu" userId="7d1090f4062a2eb2" providerId="LiveId" clId="{5453DBA4-10C2-43A2-AF45-A4F2AE5DEAEA}" dt="2020-06-14T17:37:38.643" v="4063" actId="20577"/>
          <ac:spMkLst>
            <pc:docMk/>
            <pc:sldMk cId="238631670" sldId="286"/>
            <ac:spMk id="2" creationId="{7BF4E969-BFBB-4B7C-93E0-49F5A3E15C39}"/>
          </ac:spMkLst>
        </pc:spChg>
        <pc:spChg chg="mod">
          <ac:chgData name="Murel Truu" userId="7d1090f4062a2eb2" providerId="LiveId" clId="{5453DBA4-10C2-43A2-AF45-A4F2AE5DEAEA}" dt="2020-06-14T17:37:33.007" v="4062" actId="20577"/>
          <ac:spMkLst>
            <pc:docMk/>
            <pc:sldMk cId="238631670" sldId="286"/>
            <ac:spMk id="3" creationId="{B8F20B12-EC8C-43EA-B061-589E303DDEFB}"/>
          </ac:spMkLst>
        </pc:spChg>
        <pc:spChg chg="add">
          <ac:chgData name="Murel Truu" userId="7d1090f4062a2eb2" providerId="LiveId" clId="{5453DBA4-10C2-43A2-AF45-A4F2AE5DEAEA}" dt="2020-06-14T17:33:50.357" v="3665" actId="26606"/>
          <ac:spMkLst>
            <pc:docMk/>
            <pc:sldMk cId="238631670" sldId="286"/>
            <ac:spMk id="8" creationId="{F1C4E306-BC28-4A7B-871B-1926F6FA6EF3}"/>
          </ac:spMkLst>
        </pc:spChg>
        <pc:spChg chg="add">
          <ac:chgData name="Murel Truu" userId="7d1090f4062a2eb2" providerId="LiveId" clId="{5453DBA4-10C2-43A2-AF45-A4F2AE5DEAEA}" dt="2020-06-14T17:33:50.357" v="3665" actId="26606"/>
          <ac:spMkLst>
            <pc:docMk/>
            <pc:sldMk cId="238631670" sldId="286"/>
            <ac:spMk id="10" creationId="{C3ECC9B4-989C-4F71-A6BC-DEBC1D9FD0BD}"/>
          </ac:spMkLst>
        </pc:spChg>
        <pc:spChg chg="add">
          <ac:chgData name="Murel Truu" userId="7d1090f4062a2eb2" providerId="LiveId" clId="{5453DBA4-10C2-43A2-AF45-A4F2AE5DEAEA}" dt="2020-06-14T17:33:50.357" v="3665" actId="26606"/>
          <ac:spMkLst>
            <pc:docMk/>
            <pc:sldMk cId="238631670" sldId="286"/>
            <ac:spMk id="12" creationId="{7948E8DE-A931-4EF0-BE1D-F1027474099B}"/>
          </ac:spMkLst>
        </pc:spChg>
        <pc:spChg chg="add">
          <ac:chgData name="Murel Truu" userId="7d1090f4062a2eb2" providerId="LiveId" clId="{5453DBA4-10C2-43A2-AF45-A4F2AE5DEAEA}" dt="2020-06-14T17:33:50.357" v="3665" actId="26606"/>
          <ac:spMkLst>
            <pc:docMk/>
            <pc:sldMk cId="238631670" sldId="286"/>
            <ac:spMk id="14" creationId="{B0E4BB4F-99AB-4C4E-A763-C5AC5273DF5D}"/>
          </ac:spMkLst>
        </pc:spChg>
      </pc:sldChg>
      <pc:sldChg chg="addSp modSp new mod">
        <pc:chgData name="Murel Truu" userId="7d1090f4062a2eb2" providerId="LiveId" clId="{5453DBA4-10C2-43A2-AF45-A4F2AE5DEAEA}" dt="2020-06-14T17:43:32.363" v="4133" actId="1076"/>
        <pc:sldMkLst>
          <pc:docMk/>
          <pc:sldMk cId="604720164" sldId="287"/>
        </pc:sldMkLst>
        <pc:spChg chg="add mod">
          <ac:chgData name="Murel Truu" userId="7d1090f4062a2eb2" providerId="LiveId" clId="{5453DBA4-10C2-43A2-AF45-A4F2AE5DEAEA}" dt="2020-06-14T17:43:32.363" v="4133" actId="1076"/>
          <ac:spMkLst>
            <pc:docMk/>
            <pc:sldMk cId="604720164" sldId="287"/>
            <ac:spMk id="5" creationId="{05EC2C3D-CE8E-4733-94A2-92DCC6B92B0E}"/>
          </ac:spMkLst>
        </pc:spChg>
        <pc:picChg chg="add mod">
          <ac:chgData name="Murel Truu" userId="7d1090f4062a2eb2" providerId="LiveId" clId="{5453DBA4-10C2-43A2-AF45-A4F2AE5DEAEA}" dt="2020-06-14T17:43:30.011" v="4132" actId="1076"/>
          <ac:picMkLst>
            <pc:docMk/>
            <pc:sldMk cId="604720164" sldId="287"/>
            <ac:picMk id="4" creationId="{D3AAA295-0D2A-4E89-8359-7C459EE9E6D7}"/>
          </ac:picMkLst>
        </pc:picChg>
      </pc:sldChg>
      <pc:sldChg chg="modSp new del mod">
        <pc:chgData name="Murel Truu" userId="7d1090f4062a2eb2" providerId="LiveId" clId="{5453DBA4-10C2-43A2-AF45-A4F2AE5DEAEA}" dt="2020-06-14T17:44:52.273" v="4142" actId="47"/>
        <pc:sldMkLst>
          <pc:docMk/>
          <pc:sldMk cId="218573209" sldId="288"/>
        </pc:sldMkLst>
        <pc:spChg chg="mod">
          <ac:chgData name="Murel Truu" userId="7d1090f4062a2eb2" providerId="LiveId" clId="{5453DBA4-10C2-43A2-AF45-A4F2AE5DEAEA}" dt="2020-06-14T17:44:49.018" v="4141" actId="20577"/>
          <ac:spMkLst>
            <pc:docMk/>
            <pc:sldMk cId="218573209" sldId="288"/>
            <ac:spMk id="2" creationId="{5B7A1A70-24EB-4B89-8B8E-EBE6E1099221}"/>
          </ac:spMkLst>
        </pc:spChg>
      </pc:sldChg>
      <pc:sldChg chg="modSp add mod">
        <pc:chgData name="Murel Truu" userId="7d1090f4062a2eb2" providerId="LiveId" clId="{5453DBA4-10C2-43A2-AF45-A4F2AE5DEAEA}" dt="2020-06-14T17:51:05.003" v="4804" actId="20577"/>
        <pc:sldMkLst>
          <pc:docMk/>
          <pc:sldMk cId="1678922326" sldId="288"/>
        </pc:sldMkLst>
        <pc:spChg chg="mod">
          <ac:chgData name="Murel Truu" userId="7d1090f4062a2eb2" providerId="LiveId" clId="{5453DBA4-10C2-43A2-AF45-A4F2AE5DEAEA}" dt="2020-06-14T17:45:13.660" v="4160" actId="20577"/>
          <ac:spMkLst>
            <pc:docMk/>
            <pc:sldMk cId="1678922326" sldId="288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17:51:05.003" v="4804" actId="20577"/>
          <ac:spMkLst>
            <pc:docMk/>
            <pc:sldMk cId="1678922326" sldId="288"/>
            <ac:spMk id="3" creationId="{4814F861-3621-4AC4-AAB5-D54CD1627849}"/>
          </ac:spMkLst>
        </pc:spChg>
      </pc:sldChg>
      <pc:sldChg chg="modSp add mod">
        <pc:chgData name="Murel Truu" userId="7d1090f4062a2eb2" providerId="LiveId" clId="{5453DBA4-10C2-43A2-AF45-A4F2AE5DEAEA}" dt="2020-06-14T17:54:07.177" v="5280" actId="20577"/>
        <pc:sldMkLst>
          <pc:docMk/>
          <pc:sldMk cId="203552206" sldId="289"/>
        </pc:sldMkLst>
        <pc:spChg chg="mod">
          <ac:chgData name="Murel Truu" userId="7d1090f4062a2eb2" providerId="LiveId" clId="{5453DBA4-10C2-43A2-AF45-A4F2AE5DEAEA}" dt="2020-06-14T17:54:07.177" v="5280" actId="20577"/>
          <ac:spMkLst>
            <pc:docMk/>
            <pc:sldMk cId="203552206" sldId="289"/>
            <ac:spMk id="3" creationId="{4814F861-3621-4AC4-AAB5-D54CD1627849}"/>
          </ac:spMkLst>
        </pc:spChg>
      </pc:sldChg>
      <pc:sldChg chg="new del">
        <pc:chgData name="Murel Truu" userId="7d1090f4062a2eb2" providerId="LiveId" clId="{5453DBA4-10C2-43A2-AF45-A4F2AE5DEAEA}" dt="2020-06-14T17:59:44.407" v="5336" actId="47"/>
        <pc:sldMkLst>
          <pc:docMk/>
          <pc:sldMk cId="745502514" sldId="290"/>
        </pc:sldMkLst>
      </pc:sldChg>
      <pc:sldChg chg="new del">
        <pc:chgData name="Murel Truu" userId="7d1090f4062a2eb2" providerId="LiveId" clId="{5453DBA4-10C2-43A2-AF45-A4F2AE5DEAEA}" dt="2020-06-14T17:59:08.949" v="5318" actId="47"/>
        <pc:sldMkLst>
          <pc:docMk/>
          <pc:sldMk cId="3766236902" sldId="290"/>
        </pc:sldMkLst>
      </pc:sldChg>
      <pc:sldChg chg="delSp modSp add mod setBg delDesignElem">
        <pc:chgData name="Murel Truu" userId="7d1090f4062a2eb2" providerId="LiveId" clId="{5453DBA4-10C2-43A2-AF45-A4F2AE5DEAEA}" dt="2020-06-16T05:51:59.715" v="9318" actId="20577"/>
        <pc:sldMkLst>
          <pc:docMk/>
          <pc:sldMk cId="4287407479" sldId="290"/>
        </pc:sldMkLst>
        <pc:spChg chg="mod">
          <ac:chgData name="Murel Truu" userId="7d1090f4062a2eb2" providerId="LiveId" clId="{5453DBA4-10C2-43A2-AF45-A4F2AE5DEAEA}" dt="2020-06-14T18:00:20.213" v="5374"/>
          <ac:spMkLst>
            <pc:docMk/>
            <pc:sldMk cId="4287407479" sldId="290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6T05:51:59.715" v="9318" actId="20577"/>
          <ac:spMkLst>
            <pc:docMk/>
            <pc:sldMk cId="4287407479" sldId="290"/>
            <ac:spMk id="3" creationId="{4814F861-3621-4AC4-AAB5-D54CD1627849}"/>
          </ac:spMkLst>
        </pc:spChg>
        <pc:spChg chg="del">
          <ac:chgData name="Murel Truu" userId="7d1090f4062a2eb2" providerId="LiveId" clId="{5453DBA4-10C2-43A2-AF45-A4F2AE5DEAEA}" dt="2020-06-14T17:59:48.434" v="5338"/>
          <ac:spMkLst>
            <pc:docMk/>
            <pc:sldMk cId="4287407479" sldId="290"/>
            <ac:spMk id="5" creationId="{F1C4E306-BC28-4A7B-871B-1926F6FA6EF3}"/>
          </ac:spMkLst>
        </pc:spChg>
        <pc:spChg chg="del">
          <ac:chgData name="Murel Truu" userId="7d1090f4062a2eb2" providerId="LiveId" clId="{5453DBA4-10C2-43A2-AF45-A4F2AE5DEAEA}" dt="2020-06-14T17:59:48.434" v="5338"/>
          <ac:spMkLst>
            <pc:docMk/>
            <pc:sldMk cId="4287407479" sldId="290"/>
            <ac:spMk id="6" creationId="{C3ECC9B4-989C-4F71-A6BC-DEBC1D9FD0BD}"/>
          </ac:spMkLst>
        </pc:spChg>
        <pc:spChg chg="del">
          <ac:chgData name="Murel Truu" userId="7d1090f4062a2eb2" providerId="LiveId" clId="{5453DBA4-10C2-43A2-AF45-A4F2AE5DEAEA}" dt="2020-06-14T17:59:48.434" v="5338"/>
          <ac:spMkLst>
            <pc:docMk/>
            <pc:sldMk cId="4287407479" sldId="290"/>
            <ac:spMk id="7" creationId="{7948E8DE-A931-4EF0-BE1D-F1027474099B}"/>
          </ac:spMkLst>
        </pc:spChg>
        <pc:spChg chg="del">
          <ac:chgData name="Murel Truu" userId="7d1090f4062a2eb2" providerId="LiveId" clId="{5453DBA4-10C2-43A2-AF45-A4F2AE5DEAEA}" dt="2020-06-14T17:59:48.434" v="5338"/>
          <ac:spMkLst>
            <pc:docMk/>
            <pc:sldMk cId="4287407479" sldId="290"/>
            <ac:spMk id="9" creationId="{B0E4BB4F-99AB-4C4E-A763-C5AC5273DF5D}"/>
          </ac:spMkLst>
        </pc:spChg>
      </pc:sldChg>
      <pc:sldChg chg="addSp modSp new mod">
        <pc:chgData name="Murel Truu" userId="7d1090f4062a2eb2" providerId="LiveId" clId="{5453DBA4-10C2-43A2-AF45-A4F2AE5DEAEA}" dt="2020-06-14T18:06:34.759" v="5411" actId="14100"/>
        <pc:sldMkLst>
          <pc:docMk/>
          <pc:sldMk cId="2862633428" sldId="291"/>
        </pc:sldMkLst>
        <pc:spChg chg="add mod">
          <ac:chgData name="Murel Truu" userId="7d1090f4062a2eb2" providerId="LiveId" clId="{5453DBA4-10C2-43A2-AF45-A4F2AE5DEAEA}" dt="2020-06-14T18:06:34.759" v="5411" actId="14100"/>
          <ac:spMkLst>
            <pc:docMk/>
            <pc:sldMk cId="2862633428" sldId="291"/>
            <ac:spMk id="5" creationId="{F672ED05-C9C4-45B6-AC99-91CA44B9882D}"/>
          </ac:spMkLst>
        </pc:spChg>
        <pc:picChg chg="add">
          <ac:chgData name="Murel Truu" userId="7d1090f4062a2eb2" providerId="LiveId" clId="{5453DBA4-10C2-43A2-AF45-A4F2AE5DEAEA}" dt="2020-06-14T18:05:56.322" v="5406"/>
          <ac:picMkLst>
            <pc:docMk/>
            <pc:sldMk cId="2862633428" sldId="291"/>
            <ac:picMk id="4" creationId="{649EF47A-BBC9-4B3D-8154-DB5557154F54}"/>
          </ac:picMkLst>
        </pc:picChg>
      </pc:sldChg>
      <pc:sldChg chg="addSp delSp modSp new del mod">
        <pc:chgData name="Murel Truu" userId="7d1090f4062a2eb2" providerId="LiveId" clId="{5453DBA4-10C2-43A2-AF45-A4F2AE5DEAEA}" dt="2020-06-14T18:40:52.713" v="5546" actId="47"/>
        <pc:sldMkLst>
          <pc:docMk/>
          <pc:sldMk cId="2592244709" sldId="292"/>
        </pc:sldMkLst>
        <pc:spChg chg="del mod">
          <ac:chgData name="Murel Truu" userId="7d1090f4062a2eb2" providerId="LiveId" clId="{5453DBA4-10C2-43A2-AF45-A4F2AE5DEAEA}" dt="2020-06-14T18:40:18.407" v="5535" actId="21"/>
          <ac:spMkLst>
            <pc:docMk/>
            <pc:sldMk cId="2592244709" sldId="292"/>
            <ac:spMk id="2" creationId="{74D1E271-21AE-40BC-99B2-29EE553EF856}"/>
          </ac:spMkLst>
        </pc:spChg>
        <pc:spChg chg="add mod">
          <ac:chgData name="Murel Truu" userId="7d1090f4062a2eb2" providerId="LiveId" clId="{5453DBA4-10C2-43A2-AF45-A4F2AE5DEAEA}" dt="2020-06-14T18:40:18.407" v="5535" actId="21"/>
          <ac:spMkLst>
            <pc:docMk/>
            <pc:sldMk cId="2592244709" sldId="292"/>
            <ac:spMk id="5" creationId="{6FC0D0CC-0FB3-442F-9042-A72D70B046BA}"/>
          </ac:spMkLst>
        </pc:spChg>
      </pc:sldChg>
      <pc:sldChg chg="addSp modSp new mod">
        <pc:chgData name="Murel Truu" userId="7d1090f4062a2eb2" providerId="LiveId" clId="{5453DBA4-10C2-43A2-AF45-A4F2AE5DEAEA}" dt="2020-06-14T18:40:41.846" v="5544" actId="1076"/>
        <pc:sldMkLst>
          <pc:docMk/>
          <pc:sldMk cId="60667879" sldId="293"/>
        </pc:sldMkLst>
        <pc:spChg chg="mod">
          <ac:chgData name="Murel Truu" userId="7d1090f4062a2eb2" providerId="LiveId" clId="{5453DBA4-10C2-43A2-AF45-A4F2AE5DEAEA}" dt="2020-06-14T18:23:18.510" v="5498" actId="20577"/>
          <ac:spMkLst>
            <pc:docMk/>
            <pc:sldMk cId="60667879" sldId="293"/>
            <ac:spMk id="2" creationId="{B7B40E83-9889-4CA7-A3A0-E221D922E674}"/>
          </ac:spMkLst>
        </pc:spChg>
        <pc:spChg chg="mod">
          <ac:chgData name="Murel Truu" userId="7d1090f4062a2eb2" providerId="LiveId" clId="{5453DBA4-10C2-43A2-AF45-A4F2AE5DEAEA}" dt="2020-06-14T18:23:23.309" v="5507" actId="20577"/>
          <ac:spMkLst>
            <pc:docMk/>
            <pc:sldMk cId="60667879" sldId="293"/>
            <ac:spMk id="3" creationId="{A89761EE-8F4B-4E91-8BA6-1FC8736AD5F1}"/>
          </ac:spMkLst>
        </pc:spChg>
        <pc:spChg chg="add mod">
          <ac:chgData name="Murel Truu" userId="7d1090f4062a2eb2" providerId="LiveId" clId="{5453DBA4-10C2-43A2-AF45-A4F2AE5DEAEA}" dt="2020-06-14T18:40:41.846" v="5544" actId="1076"/>
          <ac:spMkLst>
            <pc:docMk/>
            <pc:sldMk cId="60667879" sldId="293"/>
            <ac:spMk id="5" creationId="{E5554C4C-A8CF-40C1-911C-469881AC1BA5}"/>
          </ac:spMkLst>
        </pc:spChg>
        <pc:picChg chg="add mod">
          <ac:chgData name="Murel Truu" userId="7d1090f4062a2eb2" providerId="LiveId" clId="{5453DBA4-10C2-43A2-AF45-A4F2AE5DEAEA}" dt="2020-06-14T18:40:35.520" v="5542" actId="1076"/>
          <ac:picMkLst>
            <pc:docMk/>
            <pc:sldMk cId="60667879" sldId="293"/>
            <ac:picMk id="4" creationId="{6780035B-8E7E-404A-B8A0-12448695E7E9}"/>
          </ac:picMkLst>
        </pc:picChg>
      </pc:sldChg>
      <pc:sldChg chg="new del">
        <pc:chgData name="Murel Truu" userId="7d1090f4062a2eb2" providerId="LiveId" clId="{5453DBA4-10C2-43A2-AF45-A4F2AE5DEAEA}" dt="2020-06-14T18:23:34.460" v="5511" actId="47"/>
        <pc:sldMkLst>
          <pc:docMk/>
          <pc:sldMk cId="836840540" sldId="294"/>
        </pc:sldMkLst>
      </pc:sldChg>
      <pc:sldChg chg="addSp delSp modSp add mod">
        <pc:chgData name="Murel Truu" userId="7d1090f4062a2eb2" providerId="LiveId" clId="{5453DBA4-10C2-43A2-AF45-A4F2AE5DEAEA}" dt="2020-06-14T18:40:47.461" v="5545"/>
        <pc:sldMkLst>
          <pc:docMk/>
          <pc:sldMk cId="2983067645" sldId="294"/>
        </pc:sldMkLst>
        <pc:spChg chg="mod">
          <ac:chgData name="Murel Truu" userId="7d1090f4062a2eb2" providerId="LiveId" clId="{5453DBA4-10C2-43A2-AF45-A4F2AE5DEAEA}" dt="2020-06-14T18:23:40.472" v="5521" actId="20577"/>
          <ac:spMkLst>
            <pc:docMk/>
            <pc:sldMk cId="2983067645" sldId="294"/>
            <ac:spMk id="2" creationId="{B7B40E83-9889-4CA7-A3A0-E221D922E674}"/>
          </ac:spMkLst>
        </pc:spChg>
        <pc:spChg chg="mod">
          <ac:chgData name="Murel Truu" userId="7d1090f4062a2eb2" providerId="LiveId" clId="{5453DBA4-10C2-43A2-AF45-A4F2AE5DEAEA}" dt="2020-06-14T18:23:46.154" v="5525" actId="20577"/>
          <ac:spMkLst>
            <pc:docMk/>
            <pc:sldMk cId="2983067645" sldId="294"/>
            <ac:spMk id="3" creationId="{A89761EE-8F4B-4E91-8BA6-1FC8736AD5F1}"/>
          </ac:spMkLst>
        </pc:spChg>
        <pc:spChg chg="add mod">
          <ac:chgData name="Murel Truu" userId="7d1090f4062a2eb2" providerId="LiveId" clId="{5453DBA4-10C2-43A2-AF45-A4F2AE5DEAEA}" dt="2020-06-14T18:24:35.048" v="5534" actId="208"/>
          <ac:spMkLst>
            <pc:docMk/>
            <pc:sldMk cId="2983067645" sldId="294"/>
            <ac:spMk id="6" creationId="{C729FE05-1D51-4596-A1B3-E423942C95A5}"/>
          </ac:spMkLst>
        </pc:spChg>
        <pc:spChg chg="add mod">
          <ac:chgData name="Murel Truu" userId="7d1090f4062a2eb2" providerId="LiveId" clId="{5453DBA4-10C2-43A2-AF45-A4F2AE5DEAEA}" dt="2020-06-14T18:40:47.461" v="5545"/>
          <ac:spMkLst>
            <pc:docMk/>
            <pc:sldMk cId="2983067645" sldId="294"/>
            <ac:spMk id="7" creationId="{D1DAA5C8-9721-4D62-963A-E4FA7F845029}"/>
          </ac:spMkLst>
        </pc:spChg>
        <pc:picChg chg="del">
          <ac:chgData name="Murel Truu" userId="7d1090f4062a2eb2" providerId="LiveId" clId="{5453DBA4-10C2-43A2-AF45-A4F2AE5DEAEA}" dt="2020-06-14T18:23:47.353" v="5526" actId="478"/>
          <ac:picMkLst>
            <pc:docMk/>
            <pc:sldMk cId="2983067645" sldId="294"/>
            <ac:picMk id="4" creationId="{6780035B-8E7E-404A-B8A0-12448695E7E9}"/>
          </ac:picMkLst>
        </pc:picChg>
        <pc:picChg chg="add mod">
          <ac:chgData name="Murel Truu" userId="7d1090f4062a2eb2" providerId="LiveId" clId="{5453DBA4-10C2-43A2-AF45-A4F2AE5DEAEA}" dt="2020-06-14T18:24:11.353" v="5530" actId="1076"/>
          <ac:picMkLst>
            <pc:docMk/>
            <pc:sldMk cId="2983067645" sldId="294"/>
            <ac:picMk id="5" creationId="{69044909-54EF-419A-86CD-87F72C7444EF}"/>
          </ac:picMkLst>
        </pc:picChg>
      </pc:sldChg>
      <pc:sldChg chg="new del">
        <pc:chgData name="Murel Truu" userId="7d1090f4062a2eb2" providerId="LiveId" clId="{5453DBA4-10C2-43A2-AF45-A4F2AE5DEAEA}" dt="2020-06-14T18:48:49.925" v="5587" actId="47"/>
        <pc:sldMkLst>
          <pc:docMk/>
          <pc:sldMk cId="194490049" sldId="295"/>
        </pc:sldMkLst>
      </pc:sldChg>
      <pc:sldChg chg="addSp modSp new mod">
        <pc:chgData name="Murel Truu" userId="7d1090f4062a2eb2" providerId="LiveId" clId="{5453DBA4-10C2-43A2-AF45-A4F2AE5DEAEA}" dt="2020-06-14T18:44:21.004" v="5580" actId="14100"/>
        <pc:sldMkLst>
          <pc:docMk/>
          <pc:sldMk cId="557844760" sldId="296"/>
        </pc:sldMkLst>
        <pc:spChg chg="mod">
          <ac:chgData name="Murel Truu" userId="7d1090f4062a2eb2" providerId="LiveId" clId="{5453DBA4-10C2-43A2-AF45-A4F2AE5DEAEA}" dt="2020-06-14T18:44:21.004" v="5580" actId="14100"/>
          <ac:spMkLst>
            <pc:docMk/>
            <pc:sldMk cId="557844760" sldId="296"/>
            <ac:spMk id="3" creationId="{01C9642B-63A3-45C9-A531-C50DB9B55623}"/>
          </ac:spMkLst>
        </pc:spChg>
        <pc:picChg chg="add mod">
          <ac:chgData name="Murel Truu" userId="7d1090f4062a2eb2" providerId="LiveId" clId="{5453DBA4-10C2-43A2-AF45-A4F2AE5DEAEA}" dt="2020-06-14T18:44:00.748" v="5578" actId="1076"/>
          <ac:picMkLst>
            <pc:docMk/>
            <pc:sldMk cId="557844760" sldId="296"/>
            <ac:picMk id="4" creationId="{248B0FE7-F020-4B86-91F7-37BDB5C5BB14}"/>
          </ac:picMkLst>
        </pc:picChg>
      </pc:sldChg>
      <pc:sldChg chg="new del">
        <pc:chgData name="Murel Truu" userId="7d1090f4062a2eb2" providerId="LiveId" clId="{5453DBA4-10C2-43A2-AF45-A4F2AE5DEAEA}" dt="2020-06-14T18:46:14.686" v="5586" actId="47"/>
        <pc:sldMkLst>
          <pc:docMk/>
          <pc:sldMk cId="480854064" sldId="297"/>
        </pc:sldMkLst>
      </pc:sldChg>
      <pc:sldChg chg="addSp modSp add mod setBg">
        <pc:chgData name="Murel Truu" userId="7d1090f4062a2eb2" providerId="LiveId" clId="{5453DBA4-10C2-43A2-AF45-A4F2AE5DEAEA}" dt="2020-06-14T19:38:31.837" v="7506" actId="26606"/>
        <pc:sldMkLst>
          <pc:docMk/>
          <pc:sldMk cId="1003226305" sldId="297"/>
        </pc:sldMkLst>
        <pc:spChg chg="mod">
          <ac:chgData name="Murel Truu" userId="7d1090f4062a2eb2" providerId="LiveId" clId="{5453DBA4-10C2-43A2-AF45-A4F2AE5DEAEA}" dt="2020-06-14T19:38:31.837" v="7506" actId="26606"/>
          <ac:spMkLst>
            <pc:docMk/>
            <pc:sldMk cId="1003226305" sldId="297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19:38:31.837" v="7506" actId="26606"/>
          <ac:spMkLst>
            <pc:docMk/>
            <pc:sldMk cId="1003226305" sldId="297"/>
            <ac:spMk id="3" creationId="{4814F861-3621-4AC4-AAB5-D54CD1627849}"/>
          </ac:spMkLst>
        </pc:spChg>
        <pc:spChg chg="add">
          <ac:chgData name="Murel Truu" userId="7d1090f4062a2eb2" providerId="LiveId" clId="{5453DBA4-10C2-43A2-AF45-A4F2AE5DEAEA}" dt="2020-06-14T19:38:31.837" v="7506" actId="26606"/>
          <ac:spMkLst>
            <pc:docMk/>
            <pc:sldMk cId="1003226305" sldId="297"/>
            <ac:spMk id="8" creationId="{2D6FBB9D-1CAA-4D05-AB33-BABDFE17B843}"/>
          </ac:spMkLst>
        </pc:spChg>
        <pc:spChg chg="add">
          <ac:chgData name="Murel Truu" userId="7d1090f4062a2eb2" providerId="LiveId" clId="{5453DBA4-10C2-43A2-AF45-A4F2AE5DEAEA}" dt="2020-06-14T19:38:31.837" v="7506" actId="26606"/>
          <ac:spMkLst>
            <pc:docMk/>
            <pc:sldMk cId="1003226305" sldId="297"/>
            <ac:spMk id="10" creationId="{04727B71-B4B6-4823-80A1-68C40B475118}"/>
          </ac:spMkLst>
        </pc:spChg>
        <pc:spChg chg="add">
          <ac:chgData name="Murel Truu" userId="7d1090f4062a2eb2" providerId="LiveId" clId="{5453DBA4-10C2-43A2-AF45-A4F2AE5DEAEA}" dt="2020-06-14T19:38:31.837" v="7506" actId="26606"/>
          <ac:spMkLst>
            <pc:docMk/>
            <pc:sldMk cId="1003226305" sldId="297"/>
            <ac:spMk id="12" creationId="{79A6DB05-9FB5-4B07-8675-74C23D4FD89D}"/>
          </ac:spMkLst>
        </pc:spChg>
        <pc:spChg chg="add">
          <ac:chgData name="Murel Truu" userId="7d1090f4062a2eb2" providerId="LiveId" clId="{5453DBA4-10C2-43A2-AF45-A4F2AE5DEAEA}" dt="2020-06-14T19:38:31.837" v="7506" actId="26606"/>
          <ac:spMkLst>
            <pc:docMk/>
            <pc:sldMk cId="1003226305" sldId="297"/>
            <ac:spMk id="14" creationId="{1C799903-48D5-4A31-A1A2-541072D9771E}"/>
          </ac:spMkLst>
        </pc:spChg>
        <pc:spChg chg="add">
          <ac:chgData name="Murel Truu" userId="7d1090f4062a2eb2" providerId="LiveId" clId="{5453DBA4-10C2-43A2-AF45-A4F2AE5DEAEA}" dt="2020-06-14T19:38:31.837" v="7506" actId="26606"/>
          <ac:spMkLst>
            <pc:docMk/>
            <pc:sldMk cId="1003226305" sldId="297"/>
            <ac:spMk id="16" creationId="{8EFFF109-FC58-4FD3-BE05-9775A1310F55}"/>
          </ac:spMkLst>
        </pc:spChg>
        <pc:spChg chg="add">
          <ac:chgData name="Murel Truu" userId="7d1090f4062a2eb2" providerId="LiveId" clId="{5453DBA4-10C2-43A2-AF45-A4F2AE5DEAEA}" dt="2020-06-14T19:38:31.837" v="7506" actId="26606"/>
          <ac:spMkLst>
            <pc:docMk/>
            <pc:sldMk cId="1003226305" sldId="297"/>
            <ac:spMk id="18" creationId="{E1B96AD6-92A9-4273-A62B-96A1C3E0BA95}"/>
          </ac:spMkLst>
        </pc:spChg>
        <pc:spChg chg="add">
          <ac:chgData name="Murel Truu" userId="7d1090f4062a2eb2" providerId="LiveId" clId="{5453DBA4-10C2-43A2-AF45-A4F2AE5DEAEA}" dt="2020-06-14T19:38:31.837" v="7506" actId="26606"/>
          <ac:spMkLst>
            <pc:docMk/>
            <pc:sldMk cId="1003226305" sldId="297"/>
            <ac:spMk id="20" creationId="{463EEC44-1BA3-44ED-81FC-A644B04B2A44}"/>
          </ac:spMkLst>
        </pc:spChg>
      </pc:sldChg>
      <pc:sldChg chg="new del">
        <pc:chgData name="Murel Truu" userId="7d1090f4062a2eb2" providerId="LiveId" clId="{5453DBA4-10C2-43A2-AF45-A4F2AE5DEAEA}" dt="2020-06-14T19:06:06.534" v="6063" actId="47"/>
        <pc:sldMkLst>
          <pc:docMk/>
          <pc:sldMk cId="1042779663" sldId="298"/>
        </pc:sldMkLst>
      </pc:sldChg>
      <pc:sldChg chg="addSp modSp add mod ord setBg">
        <pc:chgData name="Murel Truu" userId="7d1090f4062a2eb2" providerId="LiveId" clId="{5453DBA4-10C2-43A2-AF45-A4F2AE5DEAEA}" dt="2020-06-16T05:53:12.866" v="9325" actId="6549"/>
        <pc:sldMkLst>
          <pc:docMk/>
          <pc:sldMk cId="2250093221" sldId="298"/>
        </pc:sldMkLst>
        <pc:spChg chg="mod">
          <ac:chgData name="Murel Truu" userId="7d1090f4062a2eb2" providerId="LiveId" clId="{5453DBA4-10C2-43A2-AF45-A4F2AE5DEAEA}" dt="2020-06-16T05:53:12.866" v="9325" actId="6549"/>
          <ac:spMkLst>
            <pc:docMk/>
            <pc:sldMk cId="2250093221" sldId="298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19:38:34.556" v="7507" actId="26606"/>
          <ac:spMkLst>
            <pc:docMk/>
            <pc:sldMk cId="2250093221" sldId="298"/>
            <ac:spMk id="3" creationId="{4814F861-3621-4AC4-AAB5-D54CD1627849}"/>
          </ac:spMkLst>
        </pc:spChg>
        <pc:spChg chg="add">
          <ac:chgData name="Murel Truu" userId="7d1090f4062a2eb2" providerId="LiveId" clId="{5453DBA4-10C2-43A2-AF45-A4F2AE5DEAEA}" dt="2020-06-14T19:38:34.556" v="7507" actId="26606"/>
          <ac:spMkLst>
            <pc:docMk/>
            <pc:sldMk cId="2250093221" sldId="298"/>
            <ac:spMk id="8" creationId="{2D6FBB9D-1CAA-4D05-AB33-BABDFE17B843}"/>
          </ac:spMkLst>
        </pc:spChg>
        <pc:spChg chg="add">
          <ac:chgData name="Murel Truu" userId="7d1090f4062a2eb2" providerId="LiveId" clId="{5453DBA4-10C2-43A2-AF45-A4F2AE5DEAEA}" dt="2020-06-14T19:38:34.556" v="7507" actId="26606"/>
          <ac:spMkLst>
            <pc:docMk/>
            <pc:sldMk cId="2250093221" sldId="298"/>
            <ac:spMk id="10" creationId="{04727B71-B4B6-4823-80A1-68C40B475118}"/>
          </ac:spMkLst>
        </pc:spChg>
        <pc:spChg chg="add">
          <ac:chgData name="Murel Truu" userId="7d1090f4062a2eb2" providerId="LiveId" clId="{5453DBA4-10C2-43A2-AF45-A4F2AE5DEAEA}" dt="2020-06-14T19:38:34.556" v="7507" actId="26606"/>
          <ac:spMkLst>
            <pc:docMk/>
            <pc:sldMk cId="2250093221" sldId="298"/>
            <ac:spMk id="12" creationId="{79A6DB05-9FB5-4B07-8675-74C23D4FD89D}"/>
          </ac:spMkLst>
        </pc:spChg>
        <pc:spChg chg="add">
          <ac:chgData name="Murel Truu" userId="7d1090f4062a2eb2" providerId="LiveId" clId="{5453DBA4-10C2-43A2-AF45-A4F2AE5DEAEA}" dt="2020-06-14T19:38:34.556" v="7507" actId="26606"/>
          <ac:spMkLst>
            <pc:docMk/>
            <pc:sldMk cId="2250093221" sldId="298"/>
            <ac:spMk id="14" creationId="{1C799903-48D5-4A31-A1A2-541072D9771E}"/>
          </ac:spMkLst>
        </pc:spChg>
        <pc:spChg chg="add">
          <ac:chgData name="Murel Truu" userId="7d1090f4062a2eb2" providerId="LiveId" clId="{5453DBA4-10C2-43A2-AF45-A4F2AE5DEAEA}" dt="2020-06-14T19:38:34.556" v="7507" actId="26606"/>
          <ac:spMkLst>
            <pc:docMk/>
            <pc:sldMk cId="2250093221" sldId="298"/>
            <ac:spMk id="16" creationId="{8EFFF109-FC58-4FD3-BE05-9775A1310F55}"/>
          </ac:spMkLst>
        </pc:spChg>
        <pc:spChg chg="add">
          <ac:chgData name="Murel Truu" userId="7d1090f4062a2eb2" providerId="LiveId" clId="{5453DBA4-10C2-43A2-AF45-A4F2AE5DEAEA}" dt="2020-06-14T19:38:34.556" v="7507" actId="26606"/>
          <ac:spMkLst>
            <pc:docMk/>
            <pc:sldMk cId="2250093221" sldId="298"/>
            <ac:spMk id="18" creationId="{E1B96AD6-92A9-4273-A62B-96A1C3E0BA95}"/>
          </ac:spMkLst>
        </pc:spChg>
        <pc:spChg chg="add">
          <ac:chgData name="Murel Truu" userId="7d1090f4062a2eb2" providerId="LiveId" clId="{5453DBA4-10C2-43A2-AF45-A4F2AE5DEAEA}" dt="2020-06-14T19:38:34.556" v="7507" actId="26606"/>
          <ac:spMkLst>
            <pc:docMk/>
            <pc:sldMk cId="2250093221" sldId="298"/>
            <ac:spMk id="20" creationId="{463EEC44-1BA3-44ED-81FC-A644B04B2A44}"/>
          </ac:spMkLst>
        </pc:spChg>
      </pc:sldChg>
      <pc:sldChg chg="modSp add del mod">
        <pc:chgData name="Murel Truu" userId="7d1090f4062a2eb2" providerId="LiveId" clId="{5453DBA4-10C2-43A2-AF45-A4F2AE5DEAEA}" dt="2020-06-14T19:20:06.361" v="6453" actId="47"/>
        <pc:sldMkLst>
          <pc:docMk/>
          <pc:sldMk cId="357444043" sldId="299"/>
        </pc:sldMkLst>
        <pc:spChg chg="mod">
          <ac:chgData name="Murel Truu" userId="7d1090f4062a2eb2" providerId="LiveId" clId="{5453DBA4-10C2-43A2-AF45-A4F2AE5DEAEA}" dt="2020-06-14T19:09:44.464" v="6385" actId="20577"/>
          <ac:spMkLst>
            <pc:docMk/>
            <pc:sldMk cId="357444043" sldId="299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19:10:05.724" v="6452" actId="20577"/>
          <ac:spMkLst>
            <pc:docMk/>
            <pc:sldMk cId="357444043" sldId="299"/>
            <ac:spMk id="3" creationId="{4814F861-3621-4AC4-AAB5-D54CD1627849}"/>
          </ac:spMkLst>
        </pc:spChg>
      </pc:sldChg>
      <pc:sldChg chg="addSp modSp add mod setBg">
        <pc:chgData name="Murel Truu" userId="7d1090f4062a2eb2" providerId="LiveId" clId="{5453DBA4-10C2-43A2-AF45-A4F2AE5DEAEA}" dt="2020-06-14T19:39:02.765" v="7521" actId="403"/>
        <pc:sldMkLst>
          <pc:docMk/>
          <pc:sldMk cId="4213661825" sldId="299"/>
        </pc:sldMkLst>
        <pc:spChg chg="mod">
          <ac:chgData name="Murel Truu" userId="7d1090f4062a2eb2" providerId="LiveId" clId="{5453DBA4-10C2-43A2-AF45-A4F2AE5DEAEA}" dt="2020-06-14T19:38:39.280" v="7508" actId="26606"/>
          <ac:spMkLst>
            <pc:docMk/>
            <pc:sldMk cId="4213661825" sldId="299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19:39:02.765" v="7521" actId="403"/>
          <ac:spMkLst>
            <pc:docMk/>
            <pc:sldMk cId="4213661825" sldId="299"/>
            <ac:spMk id="3" creationId="{4814F861-3621-4AC4-AAB5-D54CD1627849}"/>
          </ac:spMkLst>
        </pc:spChg>
        <pc:spChg chg="add">
          <ac:chgData name="Murel Truu" userId="7d1090f4062a2eb2" providerId="LiveId" clId="{5453DBA4-10C2-43A2-AF45-A4F2AE5DEAEA}" dt="2020-06-14T19:38:39.280" v="7508" actId="26606"/>
          <ac:spMkLst>
            <pc:docMk/>
            <pc:sldMk cId="4213661825" sldId="299"/>
            <ac:spMk id="8" creationId="{2D6FBB9D-1CAA-4D05-AB33-BABDFE17B843}"/>
          </ac:spMkLst>
        </pc:spChg>
        <pc:spChg chg="add">
          <ac:chgData name="Murel Truu" userId="7d1090f4062a2eb2" providerId="LiveId" clId="{5453DBA4-10C2-43A2-AF45-A4F2AE5DEAEA}" dt="2020-06-14T19:38:39.280" v="7508" actId="26606"/>
          <ac:spMkLst>
            <pc:docMk/>
            <pc:sldMk cId="4213661825" sldId="299"/>
            <ac:spMk id="10" creationId="{04727B71-B4B6-4823-80A1-68C40B475118}"/>
          </ac:spMkLst>
        </pc:spChg>
        <pc:spChg chg="add">
          <ac:chgData name="Murel Truu" userId="7d1090f4062a2eb2" providerId="LiveId" clId="{5453DBA4-10C2-43A2-AF45-A4F2AE5DEAEA}" dt="2020-06-14T19:38:39.280" v="7508" actId="26606"/>
          <ac:spMkLst>
            <pc:docMk/>
            <pc:sldMk cId="4213661825" sldId="299"/>
            <ac:spMk id="12" creationId="{79A6DB05-9FB5-4B07-8675-74C23D4FD89D}"/>
          </ac:spMkLst>
        </pc:spChg>
        <pc:spChg chg="add">
          <ac:chgData name="Murel Truu" userId="7d1090f4062a2eb2" providerId="LiveId" clId="{5453DBA4-10C2-43A2-AF45-A4F2AE5DEAEA}" dt="2020-06-14T19:38:39.280" v="7508" actId="26606"/>
          <ac:spMkLst>
            <pc:docMk/>
            <pc:sldMk cId="4213661825" sldId="299"/>
            <ac:spMk id="14" creationId="{1C799903-48D5-4A31-A1A2-541072D9771E}"/>
          </ac:spMkLst>
        </pc:spChg>
        <pc:spChg chg="add">
          <ac:chgData name="Murel Truu" userId="7d1090f4062a2eb2" providerId="LiveId" clId="{5453DBA4-10C2-43A2-AF45-A4F2AE5DEAEA}" dt="2020-06-14T19:38:39.280" v="7508" actId="26606"/>
          <ac:spMkLst>
            <pc:docMk/>
            <pc:sldMk cId="4213661825" sldId="299"/>
            <ac:spMk id="16" creationId="{8EFFF109-FC58-4FD3-BE05-9775A1310F55}"/>
          </ac:spMkLst>
        </pc:spChg>
        <pc:spChg chg="add">
          <ac:chgData name="Murel Truu" userId="7d1090f4062a2eb2" providerId="LiveId" clId="{5453DBA4-10C2-43A2-AF45-A4F2AE5DEAEA}" dt="2020-06-14T19:38:39.280" v="7508" actId="26606"/>
          <ac:spMkLst>
            <pc:docMk/>
            <pc:sldMk cId="4213661825" sldId="299"/>
            <ac:spMk id="18" creationId="{E1B96AD6-92A9-4273-A62B-96A1C3E0BA95}"/>
          </ac:spMkLst>
        </pc:spChg>
        <pc:spChg chg="add">
          <ac:chgData name="Murel Truu" userId="7d1090f4062a2eb2" providerId="LiveId" clId="{5453DBA4-10C2-43A2-AF45-A4F2AE5DEAEA}" dt="2020-06-14T19:38:39.280" v="7508" actId="26606"/>
          <ac:spMkLst>
            <pc:docMk/>
            <pc:sldMk cId="4213661825" sldId="299"/>
            <ac:spMk id="20" creationId="{463EEC44-1BA3-44ED-81FC-A644B04B2A44}"/>
          </ac:spMkLst>
        </pc:spChg>
      </pc:sldChg>
      <pc:sldChg chg="new del">
        <pc:chgData name="Murel Truu" userId="7d1090f4062a2eb2" providerId="LiveId" clId="{5453DBA4-10C2-43A2-AF45-A4F2AE5DEAEA}" dt="2020-06-14T19:27:05.972" v="7041" actId="47"/>
        <pc:sldMkLst>
          <pc:docMk/>
          <pc:sldMk cId="2120067480" sldId="300"/>
        </pc:sldMkLst>
      </pc:sldChg>
      <pc:sldChg chg="addSp modSp add mod setBg">
        <pc:chgData name="Murel Truu" userId="7d1090f4062a2eb2" providerId="LiveId" clId="{5453DBA4-10C2-43A2-AF45-A4F2AE5DEAEA}" dt="2020-06-14T19:38:59.296" v="7520" actId="403"/>
        <pc:sldMkLst>
          <pc:docMk/>
          <pc:sldMk cId="4232326308" sldId="300"/>
        </pc:sldMkLst>
        <pc:spChg chg="mod">
          <ac:chgData name="Murel Truu" userId="7d1090f4062a2eb2" providerId="LiveId" clId="{5453DBA4-10C2-43A2-AF45-A4F2AE5DEAEA}" dt="2020-06-14T19:38:51.065" v="7518" actId="14100"/>
          <ac:spMkLst>
            <pc:docMk/>
            <pc:sldMk cId="4232326308" sldId="300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19:38:59.296" v="7520" actId="403"/>
          <ac:spMkLst>
            <pc:docMk/>
            <pc:sldMk cId="4232326308" sldId="300"/>
            <ac:spMk id="3" creationId="{4814F861-3621-4AC4-AAB5-D54CD1627849}"/>
          </ac:spMkLst>
        </pc:spChg>
        <pc:spChg chg="add">
          <ac:chgData name="Murel Truu" userId="7d1090f4062a2eb2" providerId="LiveId" clId="{5453DBA4-10C2-43A2-AF45-A4F2AE5DEAEA}" dt="2020-06-14T19:38:42.083" v="7509" actId="26606"/>
          <ac:spMkLst>
            <pc:docMk/>
            <pc:sldMk cId="4232326308" sldId="300"/>
            <ac:spMk id="8" creationId="{F1C4E306-BC28-4A7B-871B-1926F6FA6EF3}"/>
          </ac:spMkLst>
        </pc:spChg>
        <pc:spChg chg="add">
          <ac:chgData name="Murel Truu" userId="7d1090f4062a2eb2" providerId="LiveId" clId="{5453DBA4-10C2-43A2-AF45-A4F2AE5DEAEA}" dt="2020-06-14T19:38:42.083" v="7509" actId="26606"/>
          <ac:spMkLst>
            <pc:docMk/>
            <pc:sldMk cId="4232326308" sldId="300"/>
            <ac:spMk id="10" creationId="{C3ECC9B4-989C-4F71-A6BC-DEBC1D9FD0BD}"/>
          </ac:spMkLst>
        </pc:spChg>
        <pc:spChg chg="add">
          <ac:chgData name="Murel Truu" userId="7d1090f4062a2eb2" providerId="LiveId" clId="{5453DBA4-10C2-43A2-AF45-A4F2AE5DEAEA}" dt="2020-06-14T19:38:42.083" v="7509" actId="26606"/>
          <ac:spMkLst>
            <pc:docMk/>
            <pc:sldMk cId="4232326308" sldId="300"/>
            <ac:spMk id="12" creationId="{7948E8DE-A931-4EF0-BE1D-F1027474099B}"/>
          </ac:spMkLst>
        </pc:spChg>
        <pc:spChg chg="add">
          <ac:chgData name="Murel Truu" userId="7d1090f4062a2eb2" providerId="LiveId" clId="{5453DBA4-10C2-43A2-AF45-A4F2AE5DEAEA}" dt="2020-06-14T19:38:42.083" v="7509" actId="26606"/>
          <ac:spMkLst>
            <pc:docMk/>
            <pc:sldMk cId="4232326308" sldId="300"/>
            <ac:spMk id="14" creationId="{B0E4BB4F-99AB-4C4E-A763-C5AC5273DF5D}"/>
          </ac:spMkLst>
        </pc:spChg>
      </pc:sldChg>
      <pc:sldChg chg="delSp new del mod">
        <pc:chgData name="Murel Truu" userId="7d1090f4062a2eb2" providerId="LiveId" clId="{5453DBA4-10C2-43A2-AF45-A4F2AE5DEAEA}" dt="2020-06-14T19:48:28.805" v="7623" actId="47"/>
        <pc:sldMkLst>
          <pc:docMk/>
          <pc:sldMk cId="3789808747" sldId="301"/>
        </pc:sldMkLst>
        <pc:spChg chg="del">
          <ac:chgData name="Murel Truu" userId="7d1090f4062a2eb2" providerId="LiveId" clId="{5453DBA4-10C2-43A2-AF45-A4F2AE5DEAEA}" dt="2020-06-14T19:40:18.514" v="7523" actId="478"/>
          <ac:spMkLst>
            <pc:docMk/>
            <pc:sldMk cId="3789808747" sldId="301"/>
            <ac:spMk id="2" creationId="{9FBEA970-BD7E-4756-8B0A-1432E34D8B5B}"/>
          </ac:spMkLst>
        </pc:spChg>
        <pc:spChg chg="del">
          <ac:chgData name="Murel Truu" userId="7d1090f4062a2eb2" providerId="LiveId" clId="{5453DBA4-10C2-43A2-AF45-A4F2AE5DEAEA}" dt="2020-06-14T19:40:20.777" v="7524" actId="478"/>
          <ac:spMkLst>
            <pc:docMk/>
            <pc:sldMk cId="3789808747" sldId="301"/>
            <ac:spMk id="3" creationId="{F2D31DFF-0E05-45E4-AFB5-E6664CCD7D33}"/>
          </ac:spMkLst>
        </pc:spChg>
      </pc:sldChg>
      <pc:sldChg chg="delSp modSp add mod setBg delDesignElem">
        <pc:chgData name="Murel Truu" userId="7d1090f4062a2eb2" providerId="LiveId" clId="{5453DBA4-10C2-43A2-AF45-A4F2AE5DEAEA}" dt="2020-06-14T19:46:57.065" v="7621" actId="20577"/>
        <pc:sldMkLst>
          <pc:docMk/>
          <pc:sldMk cId="1617537831" sldId="302"/>
        </pc:sldMkLst>
        <pc:spChg chg="mod">
          <ac:chgData name="Murel Truu" userId="7d1090f4062a2eb2" providerId="LiveId" clId="{5453DBA4-10C2-43A2-AF45-A4F2AE5DEAEA}" dt="2020-06-14T19:44:36.577" v="7545"/>
          <ac:spMkLst>
            <pc:docMk/>
            <pc:sldMk cId="1617537831" sldId="302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19:46:57.065" v="7621" actId="20577"/>
          <ac:spMkLst>
            <pc:docMk/>
            <pc:sldMk cId="1617537831" sldId="302"/>
            <ac:spMk id="3" creationId="{4814F861-3621-4AC4-AAB5-D54CD1627849}"/>
          </ac:spMkLst>
        </pc:spChg>
        <pc:spChg chg="del">
          <ac:chgData name="Murel Truu" userId="7d1090f4062a2eb2" providerId="LiveId" clId="{5453DBA4-10C2-43A2-AF45-A4F2AE5DEAEA}" dt="2020-06-14T19:43:50.459" v="7526"/>
          <ac:spMkLst>
            <pc:docMk/>
            <pc:sldMk cId="1617537831" sldId="302"/>
            <ac:spMk id="5" creationId="{F1C4E306-BC28-4A7B-871B-1926F6FA6EF3}"/>
          </ac:spMkLst>
        </pc:spChg>
        <pc:spChg chg="del">
          <ac:chgData name="Murel Truu" userId="7d1090f4062a2eb2" providerId="LiveId" clId="{5453DBA4-10C2-43A2-AF45-A4F2AE5DEAEA}" dt="2020-06-14T19:43:50.459" v="7526"/>
          <ac:spMkLst>
            <pc:docMk/>
            <pc:sldMk cId="1617537831" sldId="302"/>
            <ac:spMk id="6" creationId="{C3ECC9B4-989C-4F71-A6BC-DEBC1D9FD0BD}"/>
          </ac:spMkLst>
        </pc:spChg>
        <pc:spChg chg="del">
          <ac:chgData name="Murel Truu" userId="7d1090f4062a2eb2" providerId="LiveId" clId="{5453DBA4-10C2-43A2-AF45-A4F2AE5DEAEA}" dt="2020-06-14T19:43:50.459" v="7526"/>
          <ac:spMkLst>
            <pc:docMk/>
            <pc:sldMk cId="1617537831" sldId="302"/>
            <ac:spMk id="7" creationId="{7948E8DE-A931-4EF0-BE1D-F1027474099B}"/>
          </ac:spMkLst>
        </pc:spChg>
        <pc:spChg chg="del">
          <ac:chgData name="Murel Truu" userId="7d1090f4062a2eb2" providerId="LiveId" clId="{5453DBA4-10C2-43A2-AF45-A4F2AE5DEAEA}" dt="2020-06-14T19:43:50.459" v="7526"/>
          <ac:spMkLst>
            <pc:docMk/>
            <pc:sldMk cId="1617537831" sldId="302"/>
            <ac:spMk id="9" creationId="{B0E4BB4F-99AB-4C4E-A763-C5AC5273DF5D}"/>
          </ac:spMkLst>
        </pc:spChg>
      </pc:sldChg>
      <pc:sldChg chg="addSp delSp modSp new mod">
        <pc:chgData name="Murel Truu" userId="7d1090f4062a2eb2" providerId="LiveId" clId="{5453DBA4-10C2-43A2-AF45-A4F2AE5DEAEA}" dt="2020-06-14T20:33:49.115" v="8298" actId="478"/>
        <pc:sldMkLst>
          <pc:docMk/>
          <pc:sldMk cId="871282" sldId="303"/>
        </pc:sldMkLst>
        <pc:spChg chg="del">
          <ac:chgData name="Murel Truu" userId="7d1090f4062a2eb2" providerId="LiveId" clId="{5453DBA4-10C2-43A2-AF45-A4F2AE5DEAEA}" dt="2020-06-14T20:33:46.696" v="8297" actId="478"/>
          <ac:spMkLst>
            <pc:docMk/>
            <pc:sldMk cId="871282" sldId="303"/>
            <ac:spMk id="2" creationId="{AE9676F7-9102-4F91-B041-DF468E92B0A0}"/>
          </ac:spMkLst>
        </pc:spChg>
        <pc:spChg chg="del">
          <ac:chgData name="Murel Truu" userId="7d1090f4062a2eb2" providerId="LiveId" clId="{5453DBA4-10C2-43A2-AF45-A4F2AE5DEAEA}" dt="2020-06-14T20:33:49.115" v="8298" actId="478"/>
          <ac:spMkLst>
            <pc:docMk/>
            <pc:sldMk cId="871282" sldId="303"/>
            <ac:spMk id="3" creationId="{EC5179AF-2ECA-4696-BC74-B32471BE4D61}"/>
          </ac:spMkLst>
        </pc:spChg>
        <pc:picChg chg="add mod">
          <ac:chgData name="Murel Truu" userId="7d1090f4062a2eb2" providerId="LiveId" clId="{5453DBA4-10C2-43A2-AF45-A4F2AE5DEAEA}" dt="2020-06-14T20:07:29.132" v="7698" actId="1076"/>
          <ac:picMkLst>
            <pc:docMk/>
            <pc:sldMk cId="871282" sldId="303"/>
            <ac:picMk id="4" creationId="{5CF60FE2-AE1D-4CCA-979E-71C931F45FC2}"/>
          </ac:picMkLst>
        </pc:picChg>
      </pc:sldChg>
      <pc:sldChg chg="addSp modSp new">
        <pc:chgData name="Murel Truu" userId="7d1090f4062a2eb2" providerId="LiveId" clId="{5453DBA4-10C2-43A2-AF45-A4F2AE5DEAEA}" dt="2020-06-14T19:50:42.836" v="7630"/>
        <pc:sldMkLst>
          <pc:docMk/>
          <pc:sldMk cId="3694713726" sldId="304"/>
        </pc:sldMkLst>
        <pc:picChg chg="add mod">
          <ac:chgData name="Murel Truu" userId="7d1090f4062a2eb2" providerId="LiveId" clId="{5453DBA4-10C2-43A2-AF45-A4F2AE5DEAEA}" dt="2020-06-14T19:50:42.836" v="7630"/>
          <ac:picMkLst>
            <pc:docMk/>
            <pc:sldMk cId="3694713726" sldId="304"/>
            <ac:picMk id="4" creationId="{5AF73BC1-5C01-43FF-AA38-2F969DD93E30}"/>
          </ac:picMkLst>
        </pc:picChg>
      </pc:sldChg>
      <pc:sldChg chg="new del">
        <pc:chgData name="Murel Truu" userId="7d1090f4062a2eb2" providerId="LiveId" clId="{5453DBA4-10C2-43A2-AF45-A4F2AE5DEAEA}" dt="2020-06-14T20:10:12.761" v="7701" actId="47"/>
        <pc:sldMkLst>
          <pc:docMk/>
          <pc:sldMk cId="3318216564" sldId="305"/>
        </pc:sldMkLst>
      </pc:sldChg>
      <pc:sldChg chg="delSp modSp add mod setBg delDesignElem">
        <pc:chgData name="Murel Truu" userId="7d1090f4062a2eb2" providerId="LiveId" clId="{5453DBA4-10C2-43A2-AF45-A4F2AE5DEAEA}" dt="2020-06-14T20:37:53.332" v="8380" actId="14100"/>
        <pc:sldMkLst>
          <pc:docMk/>
          <pc:sldMk cId="4147941066" sldId="305"/>
        </pc:sldMkLst>
        <pc:spChg chg="mod">
          <ac:chgData name="Murel Truu" userId="7d1090f4062a2eb2" providerId="LiveId" clId="{5453DBA4-10C2-43A2-AF45-A4F2AE5DEAEA}" dt="2020-06-14T20:10:30.250" v="7731" actId="20577"/>
          <ac:spMkLst>
            <pc:docMk/>
            <pc:sldMk cId="4147941066" sldId="305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20:37:53.332" v="8380" actId="14100"/>
          <ac:spMkLst>
            <pc:docMk/>
            <pc:sldMk cId="4147941066" sldId="305"/>
            <ac:spMk id="3" creationId="{4814F861-3621-4AC4-AAB5-D54CD1627849}"/>
          </ac:spMkLst>
        </pc:spChg>
        <pc:spChg chg="del">
          <ac:chgData name="Murel Truu" userId="7d1090f4062a2eb2" providerId="LiveId" clId="{5453DBA4-10C2-43A2-AF45-A4F2AE5DEAEA}" dt="2020-06-14T20:10:15.783" v="7703"/>
          <ac:spMkLst>
            <pc:docMk/>
            <pc:sldMk cId="4147941066" sldId="305"/>
            <ac:spMk id="6" creationId="{2D6FBB9D-1CAA-4D05-AB33-BABDFE17B843}"/>
          </ac:spMkLst>
        </pc:spChg>
        <pc:spChg chg="del">
          <ac:chgData name="Murel Truu" userId="7d1090f4062a2eb2" providerId="LiveId" clId="{5453DBA4-10C2-43A2-AF45-A4F2AE5DEAEA}" dt="2020-06-14T20:10:15.783" v="7703"/>
          <ac:spMkLst>
            <pc:docMk/>
            <pc:sldMk cId="4147941066" sldId="305"/>
            <ac:spMk id="7" creationId="{04727B71-B4B6-4823-80A1-68C40B475118}"/>
          </ac:spMkLst>
        </pc:spChg>
        <pc:spChg chg="del">
          <ac:chgData name="Murel Truu" userId="7d1090f4062a2eb2" providerId="LiveId" clId="{5453DBA4-10C2-43A2-AF45-A4F2AE5DEAEA}" dt="2020-06-14T20:10:15.783" v="7703"/>
          <ac:spMkLst>
            <pc:docMk/>
            <pc:sldMk cId="4147941066" sldId="305"/>
            <ac:spMk id="9" creationId="{79A6DB05-9FB5-4B07-8675-74C23D4FD89D}"/>
          </ac:spMkLst>
        </pc:spChg>
        <pc:spChg chg="del">
          <ac:chgData name="Murel Truu" userId="7d1090f4062a2eb2" providerId="LiveId" clId="{5453DBA4-10C2-43A2-AF45-A4F2AE5DEAEA}" dt="2020-06-14T20:10:15.783" v="7703"/>
          <ac:spMkLst>
            <pc:docMk/>
            <pc:sldMk cId="4147941066" sldId="305"/>
            <ac:spMk id="11" creationId="{1C799903-48D5-4A31-A1A2-541072D9771E}"/>
          </ac:spMkLst>
        </pc:spChg>
        <pc:spChg chg="del">
          <ac:chgData name="Murel Truu" userId="7d1090f4062a2eb2" providerId="LiveId" clId="{5453DBA4-10C2-43A2-AF45-A4F2AE5DEAEA}" dt="2020-06-14T20:10:15.783" v="7703"/>
          <ac:spMkLst>
            <pc:docMk/>
            <pc:sldMk cId="4147941066" sldId="305"/>
            <ac:spMk id="16" creationId="{8EFFF109-FC58-4FD3-BE05-9775A1310F55}"/>
          </ac:spMkLst>
        </pc:spChg>
        <pc:spChg chg="del">
          <ac:chgData name="Murel Truu" userId="7d1090f4062a2eb2" providerId="LiveId" clId="{5453DBA4-10C2-43A2-AF45-A4F2AE5DEAEA}" dt="2020-06-14T20:10:15.783" v="7703"/>
          <ac:spMkLst>
            <pc:docMk/>
            <pc:sldMk cId="4147941066" sldId="305"/>
            <ac:spMk id="18" creationId="{E1B96AD6-92A9-4273-A62B-96A1C3E0BA95}"/>
          </ac:spMkLst>
        </pc:spChg>
        <pc:spChg chg="del">
          <ac:chgData name="Murel Truu" userId="7d1090f4062a2eb2" providerId="LiveId" clId="{5453DBA4-10C2-43A2-AF45-A4F2AE5DEAEA}" dt="2020-06-14T20:10:15.783" v="7703"/>
          <ac:spMkLst>
            <pc:docMk/>
            <pc:sldMk cId="4147941066" sldId="305"/>
            <ac:spMk id="20" creationId="{463EEC44-1BA3-44ED-81FC-A644B04B2A44}"/>
          </ac:spMkLst>
        </pc:spChg>
      </pc:sldChg>
      <pc:sldChg chg="addSp delSp modSp add mod setBg">
        <pc:chgData name="Murel Truu" userId="7d1090f4062a2eb2" providerId="LiveId" clId="{5453DBA4-10C2-43A2-AF45-A4F2AE5DEAEA}" dt="2020-06-16T05:55:53.302" v="9334" actId="21"/>
        <pc:sldMkLst>
          <pc:docMk/>
          <pc:sldMk cId="909501255" sldId="306"/>
        </pc:sldMkLst>
        <pc:spChg chg="mod">
          <ac:chgData name="Murel Truu" userId="7d1090f4062a2eb2" providerId="LiveId" clId="{5453DBA4-10C2-43A2-AF45-A4F2AE5DEAEA}" dt="2020-06-16T05:55:46.781" v="9330" actId="1076"/>
          <ac:spMkLst>
            <pc:docMk/>
            <pc:sldMk cId="909501255" sldId="306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4T20:50:50.032" v="8567" actId="26606"/>
          <ac:spMkLst>
            <pc:docMk/>
            <pc:sldMk cId="909501255" sldId="306"/>
            <ac:spMk id="3" creationId="{4814F861-3621-4AC4-AAB5-D54CD1627849}"/>
          </ac:spMkLst>
        </pc:spChg>
        <pc:spChg chg="add">
          <ac:chgData name="Murel Truu" userId="7d1090f4062a2eb2" providerId="LiveId" clId="{5453DBA4-10C2-43A2-AF45-A4F2AE5DEAEA}" dt="2020-06-14T20:50:50.032" v="8567" actId="26606"/>
          <ac:spMkLst>
            <pc:docMk/>
            <pc:sldMk cId="909501255" sldId="306"/>
            <ac:spMk id="8" creationId="{2D6FBB9D-1CAA-4D05-AB33-BABDFE17B843}"/>
          </ac:spMkLst>
        </pc:spChg>
        <pc:spChg chg="add">
          <ac:chgData name="Murel Truu" userId="7d1090f4062a2eb2" providerId="LiveId" clId="{5453DBA4-10C2-43A2-AF45-A4F2AE5DEAEA}" dt="2020-06-14T20:50:50.032" v="8567" actId="26606"/>
          <ac:spMkLst>
            <pc:docMk/>
            <pc:sldMk cId="909501255" sldId="306"/>
            <ac:spMk id="10" creationId="{04727B71-B4B6-4823-80A1-68C40B475118}"/>
          </ac:spMkLst>
        </pc:spChg>
        <pc:spChg chg="add">
          <ac:chgData name="Murel Truu" userId="7d1090f4062a2eb2" providerId="LiveId" clId="{5453DBA4-10C2-43A2-AF45-A4F2AE5DEAEA}" dt="2020-06-14T20:50:50.032" v="8567" actId="26606"/>
          <ac:spMkLst>
            <pc:docMk/>
            <pc:sldMk cId="909501255" sldId="306"/>
            <ac:spMk id="12" creationId="{79A6DB05-9FB5-4B07-8675-74C23D4FD89D}"/>
          </ac:spMkLst>
        </pc:spChg>
        <pc:spChg chg="add">
          <ac:chgData name="Murel Truu" userId="7d1090f4062a2eb2" providerId="LiveId" clId="{5453DBA4-10C2-43A2-AF45-A4F2AE5DEAEA}" dt="2020-06-14T20:50:50.032" v="8567" actId="26606"/>
          <ac:spMkLst>
            <pc:docMk/>
            <pc:sldMk cId="909501255" sldId="306"/>
            <ac:spMk id="14" creationId="{1C799903-48D5-4A31-A1A2-541072D9771E}"/>
          </ac:spMkLst>
        </pc:spChg>
        <pc:spChg chg="add">
          <ac:chgData name="Murel Truu" userId="7d1090f4062a2eb2" providerId="LiveId" clId="{5453DBA4-10C2-43A2-AF45-A4F2AE5DEAEA}" dt="2020-06-14T20:50:50.032" v="8567" actId="26606"/>
          <ac:spMkLst>
            <pc:docMk/>
            <pc:sldMk cId="909501255" sldId="306"/>
            <ac:spMk id="16" creationId="{8EFFF109-FC58-4FD3-BE05-9775A1310F55}"/>
          </ac:spMkLst>
        </pc:spChg>
        <pc:spChg chg="add">
          <ac:chgData name="Murel Truu" userId="7d1090f4062a2eb2" providerId="LiveId" clId="{5453DBA4-10C2-43A2-AF45-A4F2AE5DEAEA}" dt="2020-06-14T20:50:50.032" v="8567" actId="26606"/>
          <ac:spMkLst>
            <pc:docMk/>
            <pc:sldMk cId="909501255" sldId="306"/>
            <ac:spMk id="18" creationId="{E1B96AD6-92A9-4273-A62B-96A1C3E0BA95}"/>
          </ac:spMkLst>
        </pc:spChg>
        <pc:spChg chg="add">
          <ac:chgData name="Murel Truu" userId="7d1090f4062a2eb2" providerId="LiveId" clId="{5453DBA4-10C2-43A2-AF45-A4F2AE5DEAEA}" dt="2020-06-14T20:50:50.032" v="8567" actId="26606"/>
          <ac:spMkLst>
            <pc:docMk/>
            <pc:sldMk cId="909501255" sldId="306"/>
            <ac:spMk id="20" creationId="{463EEC44-1BA3-44ED-81FC-A644B04B2A44}"/>
          </ac:spMkLst>
        </pc:spChg>
        <pc:picChg chg="add del mod">
          <ac:chgData name="Murel Truu" userId="7d1090f4062a2eb2" providerId="LiveId" clId="{5453DBA4-10C2-43A2-AF45-A4F2AE5DEAEA}" dt="2020-06-16T05:55:53.302" v="9334" actId="21"/>
          <ac:picMkLst>
            <pc:docMk/>
            <pc:sldMk cId="909501255" sldId="306"/>
            <ac:picMk id="4" creationId="{9AA033B7-8003-430D-A7DA-066384B454F0}"/>
          </ac:picMkLst>
        </pc:picChg>
      </pc:sldChg>
      <pc:sldChg chg="new del">
        <pc:chgData name="Murel Truu" userId="7d1090f4062a2eb2" providerId="LiveId" clId="{5453DBA4-10C2-43A2-AF45-A4F2AE5DEAEA}" dt="2020-06-14T20:48:03.768" v="8392" actId="47"/>
        <pc:sldMkLst>
          <pc:docMk/>
          <pc:sldMk cId="3970456064" sldId="306"/>
        </pc:sldMkLst>
      </pc:sldChg>
      <pc:sldChg chg="addSp delSp add del setBg delDesignElem">
        <pc:chgData name="Murel Truu" userId="7d1090f4062a2eb2" providerId="LiveId" clId="{5453DBA4-10C2-43A2-AF45-A4F2AE5DEAEA}" dt="2020-06-14T20:10:38.858" v="7735"/>
        <pc:sldMkLst>
          <pc:docMk/>
          <pc:sldMk cId="4269375305" sldId="306"/>
        </pc:sldMkLst>
        <pc:spChg chg="add del">
          <ac:chgData name="Murel Truu" userId="7d1090f4062a2eb2" providerId="LiveId" clId="{5453DBA4-10C2-43A2-AF45-A4F2AE5DEAEA}" dt="2020-06-14T20:10:38.858" v="7735"/>
          <ac:spMkLst>
            <pc:docMk/>
            <pc:sldMk cId="4269375305" sldId="306"/>
            <ac:spMk id="6" creationId="{2D6FBB9D-1CAA-4D05-AB33-BABDFE17B843}"/>
          </ac:spMkLst>
        </pc:spChg>
        <pc:spChg chg="add del">
          <ac:chgData name="Murel Truu" userId="7d1090f4062a2eb2" providerId="LiveId" clId="{5453DBA4-10C2-43A2-AF45-A4F2AE5DEAEA}" dt="2020-06-14T20:10:38.858" v="7735"/>
          <ac:spMkLst>
            <pc:docMk/>
            <pc:sldMk cId="4269375305" sldId="306"/>
            <ac:spMk id="7" creationId="{04727B71-B4B6-4823-80A1-68C40B475118}"/>
          </ac:spMkLst>
        </pc:spChg>
        <pc:spChg chg="add del">
          <ac:chgData name="Murel Truu" userId="7d1090f4062a2eb2" providerId="LiveId" clId="{5453DBA4-10C2-43A2-AF45-A4F2AE5DEAEA}" dt="2020-06-14T20:10:38.858" v="7735"/>
          <ac:spMkLst>
            <pc:docMk/>
            <pc:sldMk cId="4269375305" sldId="306"/>
            <ac:spMk id="9" creationId="{79A6DB05-9FB5-4B07-8675-74C23D4FD89D}"/>
          </ac:spMkLst>
        </pc:spChg>
        <pc:spChg chg="add del">
          <ac:chgData name="Murel Truu" userId="7d1090f4062a2eb2" providerId="LiveId" clId="{5453DBA4-10C2-43A2-AF45-A4F2AE5DEAEA}" dt="2020-06-14T20:10:38.858" v="7735"/>
          <ac:spMkLst>
            <pc:docMk/>
            <pc:sldMk cId="4269375305" sldId="306"/>
            <ac:spMk id="11" creationId="{1C799903-48D5-4A31-A1A2-541072D9771E}"/>
          </ac:spMkLst>
        </pc:spChg>
        <pc:spChg chg="add del">
          <ac:chgData name="Murel Truu" userId="7d1090f4062a2eb2" providerId="LiveId" clId="{5453DBA4-10C2-43A2-AF45-A4F2AE5DEAEA}" dt="2020-06-14T20:10:38.858" v="7735"/>
          <ac:spMkLst>
            <pc:docMk/>
            <pc:sldMk cId="4269375305" sldId="306"/>
            <ac:spMk id="16" creationId="{8EFFF109-FC58-4FD3-BE05-9775A1310F55}"/>
          </ac:spMkLst>
        </pc:spChg>
        <pc:spChg chg="add del">
          <ac:chgData name="Murel Truu" userId="7d1090f4062a2eb2" providerId="LiveId" clId="{5453DBA4-10C2-43A2-AF45-A4F2AE5DEAEA}" dt="2020-06-14T20:10:38.858" v="7735"/>
          <ac:spMkLst>
            <pc:docMk/>
            <pc:sldMk cId="4269375305" sldId="306"/>
            <ac:spMk id="18" creationId="{E1B96AD6-92A9-4273-A62B-96A1C3E0BA95}"/>
          </ac:spMkLst>
        </pc:spChg>
        <pc:spChg chg="add del">
          <ac:chgData name="Murel Truu" userId="7d1090f4062a2eb2" providerId="LiveId" clId="{5453DBA4-10C2-43A2-AF45-A4F2AE5DEAEA}" dt="2020-06-14T20:10:38.858" v="7735"/>
          <ac:spMkLst>
            <pc:docMk/>
            <pc:sldMk cId="4269375305" sldId="306"/>
            <ac:spMk id="20" creationId="{463EEC44-1BA3-44ED-81FC-A644B04B2A44}"/>
          </ac:spMkLst>
        </pc:spChg>
      </pc:sldChg>
      <pc:sldChg chg="addSp delSp modSp add mod setBg delDesignElem">
        <pc:chgData name="Murel Truu" userId="7d1090f4062a2eb2" providerId="LiveId" clId="{5453DBA4-10C2-43A2-AF45-A4F2AE5DEAEA}" dt="2020-06-16T05:58:28.396" v="9477" actId="113"/>
        <pc:sldMkLst>
          <pc:docMk/>
          <pc:sldMk cId="1909290410" sldId="307"/>
        </pc:sldMkLst>
        <pc:spChg chg="del mod">
          <ac:chgData name="Murel Truu" userId="7d1090f4062a2eb2" providerId="LiveId" clId="{5453DBA4-10C2-43A2-AF45-A4F2AE5DEAEA}" dt="2020-06-16T05:55:59.328" v="9335" actId="478"/>
          <ac:spMkLst>
            <pc:docMk/>
            <pc:sldMk cId="1909290410" sldId="307"/>
            <ac:spMk id="2" creationId="{77F97E34-AC54-49E4-82A0-2D15E27A3A36}"/>
          </ac:spMkLst>
        </pc:spChg>
        <pc:spChg chg="mod">
          <ac:chgData name="Murel Truu" userId="7d1090f4062a2eb2" providerId="LiveId" clId="{5453DBA4-10C2-43A2-AF45-A4F2AE5DEAEA}" dt="2020-06-16T05:58:28.396" v="9477" actId="113"/>
          <ac:spMkLst>
            <pc:docMk/>
            <pc:sldMk cId="1909290410" sldId="307"/>
            <ac:spMk id="3" creationId="{4814F861-3621-4AC4-AAB5-D54CD1627849}"/>
          </ac:spMkLst>
        </pc:spChg>
        <pc:spChg chg="add del mod">
          <ac:chgData name="Murel Truu" userId="7d1090f4062a2eb2" providerId="LiveId" clId="{5453DBA4-10C2-43A2-AF45-A4F2AE5DEAEA}" dt="2020-06-16T05:56:05.561" v="9339" actId="478"/>
          <ac:spMkLst>
            <pc:docMk/>
            <pc:sldMk cId="1909290410" sldId="307"/>
            <ac:spMk id="5" creationId="{06DB73A0-8A13-4050-B653-3859B738A559}"/>
          </ac:spMkLst>
        </pc:spChg>
        <pc:spChg chg="del">
          <ac:chgData name="Murel Truu" userId="7d1090f4062a2eb2" providerId="LiveId" clId="{5453DBA4-10C2-43A2-AF45-A4F2AE5DEAEA}" dt="2020-06-14T20:50:54.032" v="8569"/>
          <ac:spMkLst>
            <pc:docMk/>
            <pc:sldMk cId="1909290410" sldId="307"/>
            <ac:spMk id="8" creationId="{2D6FBB9D-1CAA-4D05-AB33-BABDFE17B843}"/>
          </ac:spMkLst>
        </pc:spChg>
        <pc:spChg chg="del">
          <ac:chgData name="Murel Truu" userId="7d1090f4062a2eb2" providerId="LiveId" clId="{5453DBA4-10C2-43A2-AF45-A4F2AE5DEAEA}" dt="2020-06-14T20:50:54.032" v="8569"/>
          <ac:spMkLst>
            <pc:docMk/>
            <pc:sldMk cId="1909290410" sldId="307"/>
            <ac:spMk id="10" creationId="{04727B71-B4B6-4823-80A1-68C40B475118}"/>
          </ac:spMkLst>
        </pc:spChg>
        <pc:spChg chg="del">
          <ac:chgData name="Murel Truu" userId="7d1090f4062a2eb2" providerId="LiveId" clId="{5453DBA4-10C2-43A2-AF45-A4F2AE5DEAEA}" dt="2020-06-14T20:50:54.032" v="8569"/>
          <ac:spMkLst>
            <pc:docMk/>
            <pc:sldMk cId="1909290410" sldId="307"/>
            <ac:spMk id="12" creationId="{79A6DB05-9FB5-4B07-8675-74C23D4FD89D}"/>
          </ac:spMkLst>
        </pc:spChg>
        <pc:spChg chg="del">
          <ac:chgData name="Murel Truu" userId="7d1090f4062a2eb2" providerId="LiveId" clId="{5453DBA4-10C2-43A2-AF45-A4F2AE5DEAEA}" dt="2020-06-14T20:50:54.032" v="8569"/>
          <ac:spMkLst>
            <pc:docMk/>
            <pc:sldMk cId="1909290410" sldId="307"/>
            <ac:spMk id="14" creationId="{1C799903-48D5-4A31-A1A2-541072D9771E}"/>
          </ac:spMkLst>
        </pc:spChg>
        <pc:spChg chg="del">
          <ac:chgData name="Murel Truu" userId="7d1090f4062a2eb2" providerId="LiveId" clId="{5453DBA4-10C2-43A2-AF45-A4F2AE5DEAEA}" dt="2020-06-14T20:50:54.032" v="8569"/>
          <ac:spMkLst>
            <pc:docMk/>
            <pc:sldMk cId="1909290410" sldId="307"/>
            <ac:spMk id="16" creationId="{8EFFF109-FC58-4FD3-BE05-9775A1310F55}"/>
          </ac:spMkLst>
        </pc:spChg>
        <pc:spChg chg="del">
          <ac:chgData name="Murel Truu" userId="7d1090f4062a2eb2" providerId="LiveId" clId="{5453DBA4-10C2-43A2-AF45-A4F2AE5DEAEA}" dt="2020-06-14T20:50:54.032" v="8569"/>
          <ac:spMkLst>
            <pc:docMk/>
            <pc:sldMk cId="1909290410" sldId="307"/>
            <ac:spMk id="18" creationId="{E1B96AD6-92A9-4273-A62B-96A1C3E0BA95}"/>
          </ac:spMkLst>
        </pc:spChg>
        <pc:spChg chg="del">
          <ac:chgData name="Murel Truu" userId="7d1090f4062a2eb2" providerId="LiveId" clId="{5453DBA4-10C2-43A2-AF45-A4F2AE5DEAEA}" dt="2020-06-14T20:50:54.032" v="8569"/>
          <ac:spMkLst>
            <pc:docMk/>
            <pc:sldMk cId="1909290410" sldId="307"/>
            <ac:spMk id="20" creationId="{463EEC44-1BA3-44ED-81FC-A644B04B2A44}"/>
          </ac:spMkLst>
        </pc:spChg>
        <pc:picChg chg="add mod">
          <ac:chgData name="Murel Truu" userId="7d1090f4062a2eb2" providerId="LiveId" clId="{5453DBA4-10C2-43A2-AF45-A4F2AE5DEAEA}" dt="2020-06-16T05:57:08.561" v="9425" actId="1076"/>
          <ac:picMkLst>
            <pc:docMk/>
            <pc:sldMk cId="1909290410" sldId="307"/>
            <ac:picMk id="6" creationId="{C78A6709-A7C6-4250-8432-7DB57F570ACF}"/>
          </ac:picMkLst>
        </pc:picChg>
      </pc:sldChg>
      <pc:sldChg chg="new del">
        <pc:chgData name="Murel Truu" userId="7d1090f4062a2eb2" providerId="LiveId" clId="{5453DBA4-10C2-43A2-AF45-A4F2AE5DEAEA}" dt="2020-06-14T21:00:17.811" v="9254" actId="47"/>
        <pc:sldMkLst>
          <pc:docMk/>
          <pc:sldMk cId="1518334218" sldId="308"/>
        </pc:sldMkLst>
      </pc:sldChg>
      <pc:sldChg chg="modSp add mod">
        <pc:chgData name="Murel Truu" userId="7d1090f4062a2eb2" providerId="LiveId" clId="{5453DBA4-10C2-43A2-AF45-A4F2AE5DEAEA}" dt="2020-06-14T21:00:45.830" v="9285"/>
        <pc:sldMkLst>
          <pc:docMk/>
          <pc:sldMk cId="3110947024" sldId="308"/>
        </pc:sldMkLst>
        <pc:spChg chg="mod">
          <ac:chgData name="Murel Truu" userId="7d1090f4062a2eb2" providerId="LiveId" clId="{5453DBA4-10C2-43A2-AF45-A4F2AE5DEAEA}" dt="2020-06-14T21:00:45.830" v="9285"/>
          <ac:spMkLst>
            <pc:docMk/>
            <pc:sldMk cId="3110947024" sldId="308"/>
            <ac:spMk id="2" creationId="{32AF4F33-F32F-49BB-9133-729086AEFB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2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nvironment/archives/life/funding/life2014/call/documents/2014_orientation_doc.pdf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?uri=uriserv:OJ.L_.2013.347.01.0185.01.EN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?uri=CELEX%3A32018D0210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c.europa.eu/easme/en/section/life/calls-proposal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asme/en/section/life/calls-proposals#inline-nav-0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ebgate.ec.europa.eu/eproposalWeb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nvironment/life/project/Projects/index.cfm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asme/en/news/how-write-winning-life-proposal-house-insights" TargetMode="External"/><Relationship Id="rId2" Type="http://schemas.openxmlformats.org/officeDocument/2006/relationships/hyperlink" Target="https://ec.europa.eu/easme/en/lif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easme/en/section/life/life-close-market-projects" TargetMode="External"/><Relationship Id="rId5" Type="http://schemas.openxmlformats.org/officeDocument/2006/relationships/hyperlink" Target="https://ec.europa.eu/easme/en/adapting-climate-change" TargetMode="External"/><Relationship Id="rId4" Type="http://schemas.openxmlformats.org/officeDocument/2006/relationships/hyperlink" Target="https://eu-life-2020.b2match.io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asme/en/webinar-life-stepping-save-bugs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voldemar.rannap@envir.ee" TargetMode="External"/><Relationship Id="rId2" Type="http://schemas.openxmlformats.org/officeDocument/2006/relationships/hyperlink" Target="mailto:murel.truu@taltech.e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lt 4" descr="Pilt, millel on kujutatud lill, märk, joonistus&#10;&#10;Kirjeldus on genereeritud automaatselt">
            <a:extLst>
              <a:ext uri="{FF2B5EF4-FFF2-40B4-BE49-F238E27FC236}">
                <a16:creationId xmlns:a16="http://schemas.microsoft.com/office/drawing/2014/main" id="{C8F2AD22-6295-4CCB-871C-60B1D82B32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r="16978" b="15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4E8939A-F49C-432C-8908-EFC4ECC80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t-EE" sz="2600" dirty="0"/>
              <a:t>LIFE projektide kontseptsioonikirjelduste</a:t>
            </a:r>
            <a:br>
              <a:rPr lang="et-EE" sz="2600" dirty="0"/>
            </a:br>
            <a:r>
              <a:rPr lang="et-EE" sz="2600" dirty="0"/>
              <a:t>koostamine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FA93E3CB-7223-4F3D-8929-BC0B3D188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t-EE" sz="2000" dirty="0"/>
              <a:t>Murel Truu</a:t>
            </a:r>
          </a:p>
          <a:p>
            <a:r>
              <a:rPr lang="et-EE" sz="2000" dirty="0"/>
              <a:t>Voldemar </a:t>
            </a:r>
            <a:r>
              <a:rPr lang="et-EE" sz="2000" dirty="0" err="1"/>
              <a:t>Rannap</a:t>
            </a:r>
            <a:endParaRPr lang="et-EE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2426208" cy="250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2000" b="1" dirty="0"/>
              <a:t>Tavaprojektid</a:t>
            </a:r>
            <a:br>
              <a:rPr lang="et-EE" sz="2000" b="1" dirty="0"/>
            </a:b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211" y="88490"/>
            <a:ext cx="7767482" cy="6769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2000" b="1" dirty="0"/>
              <a:t>Kui pikad?</a:t>
            </a:r>
          </a:p>
          <a:p>
            <a:r>
              <a:rPr lang="et-EE" sz="2000" dirty="0"/>
              <a:t>~3-5 aastat, võimalik ka 6+ aastat, kuid see peab olema ääretult põhjalikult põhjendatud.</a:t>
            </a:r>
          </a:p>
          <a:p>
            <a:endParaRPr lang="et-EE" sz="2000" dirty="0"/>
          </a:p>
          <a:p>
            <a:r>
              <a:rPr lang="et-EE" sz="2000" b="1" dirty="0"/>
              <a:t>Kaasrahastuskohustus?</a:t>
            </a:r>
          </a:p>
          <a:p>
            <a:r>
              <a:rPr lang="et-EE" sz="2000" dirty="0"/>
              <a:t>Omafinantseering 45%</a:t>
            </a:r>
          </a:p>
          <a:p>
            <a:r>
              <a:rPr lang="et-EE" sz="2000" dirty="0"/>
              <a:t>EU rahastus 55%</a:t>
            </a:r>
          </a:p>
          <a:p>
            <a:endParaRPr lang="et-EE" sz="2000" dirty="0"/>
          </a:p>
          <a:p>
            <a:r>
              <a:rPr lang="et-EE" sz="2000" dirty="0"/>
              <a:t>Erand Looduse projektidel, kus kaasrahastus tavapäraselt 40/60 ja esmatähtsate liikide-elupaikade korral 25/75.</a:t>
            </a:r>
          </a:p>
          <a:p>
            <a:endParaRPr lang="et-EE" sz="2000" b="1" dirty="0"/>
          </a:p>
          <a:p>
            <a:endParaRPr lang="et-EE" sz="2000" dirty="0"/>
          </a:p>
          <a:p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20355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0DC8FE5-4FF2-49C1-99C6-0C41C08B62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7FB6AABC-07D8-4508-9A86-9D9181C43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649EF47A-BBC9-4B3D-8154-DB5557154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073"/>
            <a:ext cx="12192000" cy="4649853"/>
          </a:xfrm>
          <a:prstGeom prst="rect">
            <a:avLst/>
          </a:prstGeom>
        </p:spPr>
      </p:pic>
      <p:sp>
        <p:nvSpPr>
          <p:cNvPr id="5" name="Ristkülik 4">
            <a:extLst>
              <a:ext uri="{FF2B5EF4-FFF2-40B4-BE49-F238E27FC236}">
                <a16:creationId xmlns:a16="http://schemas.microsoft.com/office/drawing/2014/main" id="{F672ED05-C9C4-45B6-AC99-91CA44B9882D}"/>
              </a:ext>
            </a:extLst>
          </p:cNvPr>
          <p:cNvSpPr/>
          <p:nvPr/>
        </p:nvSpPr>
        <p:spPr>
          <a:xfrm>
            <a:off x="114300" y="2130552"/>
            <a:ext cx="11498580" cy="165404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263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7B40E83-9889-4CA7-A3A0-E221D922E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3513328" cy="3172968"/>
          </a:xfrm>
        </p:spPr>
        <p:txBody>
          <a:bodyPr>
            <a:normAutofit/>
          </a:bodyPr>
          <a:lstStyle/>
          <a:p>
            <a:r>
              <a:rPr lang="et-EE" sz="4400" dirty="0"/>
              <a:t>Kliima</a:t>
            </a:r>
            <a:br>
              <a:rPr lang="et-EE" sz="4400" dirty="0"/>
            </a:br>
            <a:r>
              <a:rPr lang="et-EE" sz="4400" dirty="0"/>
              <a:t>programm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89761EE-8F4B-4E91-8BA6-1FC8736AD5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Üks etapp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6780035B-8E7E-404A-B8A0-12448695E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341" y="649223"/>
            <a:ext cx="8958292" cy="4818889"/>
          </a:xfrm>
          <a:prstGeom prst="rect">
            <a:avLst/>
          </a:prstGeom>
        </p:spPr>
      </p:pic>
      <p:sp>
        <p:nvSpPr>
          <p:cNvPr id="5" name="Pealkiri 1">
            <a:extLst>
              <a:ext uri="{FF2B5EF4-FFF2-40B4-BE49-F238E27FC236}">
                <a16:creationId xmlns:a16="http://schemas.microsoft.com/office/drawing/2014/main" id="{E5554C4C-A8CF-40C1-911C-469881AC1BA5}"/>
              </a:ext>
            </a:extLst>
          </p:cNvPr>
          <p:cNvSpPr txBox="1">
            <a:spLocks/>
          </p:cNvSpPr>
          <p:nvPr/>
        </p:nvSpPr>
        <p:spPr>
          <a:xfrm>
            <a:off x="557577" y="1019555"/>
            <a:ext cx="5875528" cy="740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b="1" dirty="0"/>
              <a:t>Taotlemine</a:t>
            </a:r>
          </a:p>
        </p:txBody>
      </p:sp>
    </p:spTree>
    <p:extLst>
      <p:ext uri="{BB962C8B-B14F-4D97-AF65-F5344CB8AC3E}">
        <p14:creationId xmlns:p14="http://schemas.microsoft.com/office/powerpoint/2010/main" val="60667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7B40E83-9889-4CA7-A3A0-E221D922E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3513328" cy="3172968"/>
          </a:xfrm>
        </p:spPr>
        <p:txBody>
          <a:bodyPr>
            <a:normAutofit/>
          </a:bodyPr>
          <a:lstStyle/>
          <a:p>
            <a:r>
              <a:rPr lang="et-EE" sz="4400" dirty="0"/>
              <a:t>Keskkonna</a:t>
            </a:r>
            <a:br>
              <a:rPr lang="et-EE" sz="4400" dirty="0"/>
            </a:br>
            <a:r>
              <a:rPr lang="et-EE" sz="4400" dirty="0"/>
              <a:t>programm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89761EE-8F4B-4E91-8BA6-1FC8736AD5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Kaks etappi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69044909-54EF-419A-86CD-87F72C744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00" y="649224"/>
            <a:ext cx="7612715" cy="4619625"/>
          </a:xfrm>
          <a:prstGeom prst="rect">
            <a:avLst/>
          </a:prstGeom>
        </p:spPr>
      </p:pic>
      <p:sp>
        <p:nvSpPr>
          <p:cNvPr id="6" name="Ristkülik 5">
            <a:extLst>
              <a:ext uri="{FF2B5EF4-FFF2-40B4-BE49-F238E27FC236}">
                <a16:creationId xmlns:a16="http://schemas.microsoft.com/office/drawing/2014/main" id="{C729FE05-1D51-4596-A1B3-E423942C95A5}"/>
              </a:ext>
            </a:extLst>
          </p:cNvPr>
          <p:cNvSpPr/>
          <p:nvPr/>
        </p:nvSpPr>
        <p:spPr>
          <a:xfrm>
            <a:off x="4216400" y="774700"/>
            <a:ext cx="7396480" cy="26543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Pealkiri 1">
            <a:extLst>
              <a:ext uri="{FF2B5EF4-FFF2-40B4-BE49-F238E27FC236}">
                <a16:creationId xmlns:a16="http://schemas.microsoft.com/office/drawing/2014/main" id="{D1DAA5C8-9721-4D62-963A-E4FA7F845029}"/>
              </a:ext>
            </a:extLst>
          </p:cNvPr>
          <p:cNvSpPr txBox="1">
            <a:spLocks/>
          </p:cNvSpPr>
          <p:nvPr/>
        </p:nvSpPr>
        <p:spPr>
          <a:xfrm>
            <a:off x="557577" y="1019555"/>
            <a:ext cx="5875528" cy="740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b="1" dirty="0"/>
              <a:t>Taotlemine</a:t>
            </a:r>
          </a:p>
        </p:txBody>
      </p:sp>
    </p:spTree>
    <p:extLst>
      <p:ext uri="{BB962C8B-B14F-4D97-AF65-F5344CB8AC3E}">
        <p14:creationId xmlns:p14="http://schemas.microsoft.com/office/powerpoint/2010/main" val="298306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380A6DB-13ED-4F2E-A489-C912B63A0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/>
              <a:t>Taotlejale kasulikud alusdokumendid / juhismaterjalid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2942B3EC-6A9A-41C0-972E-9F41471E0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6296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Freeform: Shape 9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" name="Freeform: Shape 11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42726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2400" b="1" dirty="0"/>
              <a:t>LIFE </a:t>
            </a:r>
            <a:r>
              <a:rPr lang="et-EE" sz="2400" b="1" dirty="0" err="1"/>
              <a:t>Orientation</a:t>
            </a:r>
            <a:r>
              <a:rPr lang="et-EE" sz="2400" b="1" dirty="0"/>
              <a:t> Document</a:t>
            </a:r>
            <a:r>
              <a:rPr lang="en-US" sz="2400" b="1" dirty="0"/>
              <a:t>:</a:t>
            </a:r>
            <a:br>
              <a:rPr lang="en-US" sz="2400" b="1" dirty="0"/>
            </a:br>
            <a:r>
              <a:rPr lang="et-EE" sz="2400" dirty="0">
                <a:hlinkClick r:id="rId2"/>
              </a:rPr>
              <a:t>https://ec.europa.eu/environment/archives/life/</a:t>
            </a:r>
            <a:r>
              <a:rPr lang="et-EE" sz="2000" dirty="0">
                <a:hlinkClick r:id="rId2"/>
              </a:rPr>
              <a:t>funding</a:t>
            </a:r>
            <a:r>
              <a:rPr lang="et-EE" sz="2400" dirty="0">
                <a:hlinkClick r:id="rId2"/>
              </a:rPr>
              <a:t>/life2014/call/documents/2014_orientation_doc.pdf</a:t>
            </a:r>
            <a:endParaRPr lang="en-US" sz="2400" b="1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7101" y="1238250"/>
            <a:ext cx="5784850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t-EE" dirty="0"/>
              <a:t>Programmi valik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t-EE" dirty="0"/>
              <a:t>Rahastusallikate võrdlus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t-EE" dirty="0"/>
              <a:t>Oodatud projektide tulemus</a:t>
            </a:r>
            <a:endParaRPr lang="en-US" dirty="0"/>
          </a:p>
          <a:p>
            <a:pPr marL="6858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3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42726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2400" b="1" dirty="0"/>
              <a:t>LIFE REGULATION</a:t>
            </a:r>
            <a:r>
              <a:rPr lang="en-US" sz="2400" b="1" dirty="0"/>
              <a:t>:</a:t>
            </a:r>
            <a:br>
              <a:rPr lang="en-US" sz="2400" b="1" dirty="0"/>
            </a:br>
            <a:r>
              <a:rPr lang="et-EE" sz="2400" dirty="0">
                <a:hlinkClick r:id="rId2"/>
              </a:rPr>
              <a:t>https://eur-lex.europa.eu/legal-content/EN/TXT/?uri=uriserv:OJ.L_.2013.347.01.0185.01.ENG</a:t>
            </a:r>
            <a:endParaRPr lang="en-US" sz="2400" b="1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7101" y="1238250"/>
            <a:ext cx="5784850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t-EE" dirty="0"/>
              <a:t>Terminid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t-EE" dirty="0"/>
              <a:t>Programmide </a:t>
            </a:r>
            <a:r>
              <a:rPr lang="et-EE" dirty="0" err="1"/>
              <a:t>üldeesmärgid</a:t>
            </a:r>
            <a:endParaRPr lang="et-EE" dirty="0"/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t-EE" dirty="0"/>
              <a:t>Rahastamiskõlbulikkus</a:t>
            </a:r>
            <a:endParaRPr lang="en-US" dirty="0"/>
          </a:p>
          <a:p>
            <a:pPr marL="6858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37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42726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2400" b="1" dirty="0"/>
              <a:t>LIFE </a:t>
            </a:r>
            <a:r>
              <a:rPr lang="et-EE" sz="2400" b="1" dirty="0" err="1"/>
              <a:t>Multi-Annual</a:t>
            </a:r>
            <a:r>
              <a:rPr lang="et-EE" sz="2400" b="1" dirty="0"/>
              <a:t> Work </a:t>
            </a:r>
            <a:r>
              <a:rPr lang="et-EE" sz="2400" b="1" dirty="0" err="1"/>
              <a:t>Program</a:t>
            </a:r>
            <a:r>
              <a:rPr lang="et-EE" sz="2400" b="1" dirty="0"/>
              <a:t> 2018-2020</a:t>
            </a:r>
            <a:br>
              <a:rPr lang="en-US" sz="2400" b="1" dirty="0"/>
            </a:br>
            <a:r>
              <a:rPr lang="et-EE" sz="2400" dirty="0">
                <a:hlinkClick r:id="rId2"/>
              </a:rPr>
              <a:t>https://eur-lex.europa.eu/legal-content/EN/TXT/?uri=CELEX%3A32018D0210</a:t>
            </a:r>
            <a:endParaRPr lang="en-US" sz="2400" b="1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7101" y="1238250"/>
            <a:ext cx="5784850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t-EE" dirty="0"/>
              <a:t>Rahaliste vahendite suunav jaotus prioriteetsete valdkondade ning eri rahastamisliikide vahel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t-EE" dirty="0"/>
              <a:t>Oodatud projektide teemad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t-EE" dirty="0"/>
              <a:t>Kasutada olev eelarve, allikad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Application package:</a:t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17" y="88490"/>
            <a:ext cx="7767482" cy="6769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Application guide;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Evaluation guide;</a:t>
            </a:r>
          </a:p>
          <a:p>
            <a:r>
              <a:rPr lang="en-US" sz="2000" dirty="0"/>
              <a:t>---------------------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Key level indicator table;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000" i="1" dirty="0"/>
              <a:t>Simplified financial statement;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000" i="1" dirty="0"/>
              <a:t>Declaration of validity of accounts;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000" i="1" dirty="0"/>
              <a:t>Public body declaration annex;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000" i="1" dirty="0"/>
              <a:t>Form A8 (Nature </a:t>
            </a:r>
            <a:r>
              <a:rPr lang="en-US" sz="2000" i="1" dirty="0" err="1"/>
              <a:t>programm</a:t>
            </a:r>
            <a:r>
              <a:rPr lang="en-US" sz="2000" i="1" dirty="0"/>
              <a:t>)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580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277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6C77C33-F353-4308-9AC3-8C6D6C67F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CEAC3CBF-9115-4DDD-86B2-B9DFAF639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923" y="5523861"/>
            <a:ext cx="7251510" cy="1187812"/>
          </a:xfrm>
        </p:spPr>
        <p:txBody>
          <a:bodyPr>
            <a:normAutofit fontScale="77500" lnSpcReduction="20000"/>
          </a:bodyPr>
          <a:lstStyle/>
          <a:p>
            <a:r>
              <a:rPr lang="et-EE" dirty="0"/>
              <a:t>Kuidas leida? </a:t>
            </a:r>
          </a:p>
          <a:p>
            <a:r>
              <a:rPr lang="et-EE" dirty="0">
                <a:hlinkClick r:id="rId2"/>
              </a:rPr>
              <a:t>https://ec.europa.eu/easme/en/section/life/calls-proposals</a:t>
            </a:r>
            <a:endParaRPr lang="et-EE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74D93D8D-9860-455B-8A1A-2967596E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8" y="211581"/>
            <a:ext cx="8251877" cy="4637978"/>
          </a:xfrm>
          <a:prstGeom prst="rect">
            <a:avLst/>
          </a:prstGeom>
        </p:spPr>
      </p:pic>
      <p:sp>
        <p:nvSpPr>
          <p:cNvPr id="5" name="Nool: allanool 4">
            <a:extLst>
              <a:ext uri="{FF2B5EF4-FFF2-40B4-BE49-F238E27FC236}">
                <a16:creationId xmlns:a16="http://schemas.microsoft.com/office/drawing/2014/main" id="{C5D49376-6870-4249-B479-F49244ED4807}"/>
              </a:ext>
            </a:extLst>
          </p:cNvPr>
          <p:cNvSpPr/>
          <p:nvPr/>
        </p:nvSpPr>
        <p:spPr>
          <a:xfrm rot="2583786">
            <a:off x="3513086" y="78340"/>
            <a:ext cx="323542" cy="1324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Nool: allanool 5">
            <a:extLst>
              <a:ext uri="{FF2B5EF4-FFF2-40B4-BE49-F238E27FC236}">
                <a16:creationId xmlns:a16="http://schemas.microsoft.com/office/drawing/2014/main" id="{228FFEA0-EA93-4535-B55A-E9A682D53FB4}"/>
              </a:ext>
            </a:extLst>
          </p:cNvPr>
          <p:cNvSpPr/>
          <p:nvPr/>
        </p:nvSpPr>
        <p:spPr>
          <a:xfrm rot="2583786">
            <a:off x="3405918" y="1347039"/>
            <a:ext cx="323542" cy="1324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Nool: allanool 6">
            <a:extLst>
              <a:ext uri="{FF2B5EF4-FFF2-40B4-BE49-F238E27FC236}">
                <a16:creationId xmlns:a16="http://schemas.microsoft.com/office/drawing/2014/main" id="{A276FD81-5BEA-4AD8-B192-669839DFD4FE}"/>
              </a:ext>
            </a:extLst>
          </p:cNvPr>
          <p:cNvSpPr/>
          <p:nvPr/>
        </p:nvSpPr>
        <p:spPr>
          <a:xfrm rot="2583786">
            <a:off x="3405917" y="2562031"/>
            <a:ext cx="323542" cy="1324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635075C9-6834-4C29-9D34-D309E91FF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504" y="0"/>
            <a:ext cx="5054227" cy="6858000"/>
          </a:xfrm>
          <a:prstGeom prst="rect">
            <a:avLst/>
          </a:prstGeom>
        </p:spPr>
      </p:pic>
      <p:sp>
        <p:nvSpPr>
          <p:cNvPr id="9" name="Nool: allanool 8">
            <a:extLst>
              <a:ext uri="{FF2B5EF4-FFF2-40B4-BE49-F238E27FC236}">
                <a16:creationId xmlns:a16="http://schemas.microsoft.com/office/drawing/2014/main" id="{2611C3C1-D979-43F6-AA9F-99E6D11CF445}"/>
              </a:ext>
            </a:extLst>
          </p:cNvPr>
          <p:cNvSpPr/>
          <p:nvPr/>
        </p:nvSpPr>
        <p:spPr>
          <a:xfrm rot="2583786">
            <a:off x="10226597" y="4187176"/>
            <a:ext cx="323542" cy="1324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217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F67124E-AD9D-4DCA-9A31-D8645B2C4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7003107" cy="4381500"/>
          </a:xfrm>
        </p:spPr>
        <p:txBody>
          <a:bodyPr anchor="ctr">
            <a:noAutofit/>
          </a:bodyPr>
          <a:lstStyle/>
          <a:p>
            <a:r>
              <a:rPr lang="et-EE" sz="2400" dirty="0"/>
              <a:t>Kes me oleme?</a:t>
            </a:r>
            <a:br>
              <a:rPr lang="et-EE" sz="2400" dirty="0"/>
            </a:br>
            <a:br>
              <a:rPr lang="et-EE" sz="2400" dirty="0"/>
            </a:br>
            <a:r>
              <a:rPr lang="et-EE" sz="2400" b="1" dirty="0"/>
              <a:t>Voldemar </a:t>
            </a:r>
            <a:r>
              <a:rPr lang="et-EE" sz="2400" b="1" dirty="0" err="1"/>
              <a:t>Rannap</a:t>
            </a:r>
            <a:br>
              <a:rPr lang="et-EE" sz="2400" dirty="0"/>
            </a:br>
            <a:r>
              <a:rPr lang="et-EE" sz="2400" dirty="0"/>
              <a:t>2020-… </a:t>
            </a:r>
            <a:r>
              <a:rPr lang="et-EE" sz="2400" dirty="0" err="1"/>
              <a:t>KeM</a:t>
            </a:r>
            <a:r>
              <a:rPr lang="et-EE" sz="2400" dirty="0"/>
              <a:t> LIFE18 IPE/EE/00007 FOREST AND FARMLAND projekti juht</a:t>
            </a:r>
            <a:br>
              <a:rPr lang="et-EE" sz="2400" dirty="0"/>
            </a:br>
            <a:r>
              <a:rPr lang="et-EE" sz="2400" dirty="0"/>
              <a:t>XXXX-XXXX – Tartu Ülikool (LIFE projekt)</a:t>
            </a:r>
            <a:br>
              <a:rPr lang="et-EE" sz="2400" dirty="0"/>
            </a:br>
            <a:r>
              <a:rPr lang="et-EE" sz="2400" dirty="0"/>
              <a:t>XXXX - XXXX – erinevad ametikohad </a:t>
            </a:r>
            <a:r>
              <a:rPr lang="et-EE" sz="2400" dirty="0" err="1"/>
              <a:t>KeM</a:t>
            </a:r>
            <a:r>
              <a:rPr lang="et-EE" sz="2400" dirty="0"/>
              <a:t> haldusalas (sh LIFE projektide koostamine ja koordineerimine)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144A1105-A1A2-4C49-BE94-D3D002B65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3458" y="730388"/>
            <a:ext cx="3817989" cy="5383776"/>
          </a:xfrm>
        </p:spPr>
        <p:txBody>
          <a:bodyPr anchor="ctr">
            <a:normAutofit fontScale="92500" lnSpcReduction="10000"/>
          </a:bodyPr>
          <a:lstStyle/>
          <a:p>
            <a:r>
              <a:rPr lang="et-EE" sz="1800" b="1" dirty="0"/>
              <a:t>LIFE Projektide kogemus:</a:t>
            </a:r>
          </a:p>
          <a:p>
            <a:r>
              <a:rPr lang="et-EE" sz="1800" dirty="0"/>
              <a:t>Edukad</a:t>
            </a:r>
          </a:p>
          <a:p>
            <a:r>
              <a:rPr lang="et-EE" sz="1800" dirty="0"/>
              <a:t>LIFE18 IPE/EE/00007 FOREST AND FARMLAND</a:t>
            </a:r>
          </a:p>
          <a:p>
            <a:r>
              <a:rPr lang="et-EE" sz="1800" dirty="0"/>
              <a:t>LIFE14 NAT/EE/000126 LIFE </a:t>
            </a:r>
            <a:r>
              <a:rPr lang="et-EE" sz="1800" dirty="0" err="1"/>
              <a:t>Mires</a:t>
            </a:r>
            <a:r>
              <a:rPr lang="et-EE" sz="1800" dirty="0"/>
              <a:t> Estonia</a:t>
            </a:r>
            <a:endParaRPr lang="et-EE" sz="1200" dirty="0"/>
          </a:p>
          <a:p>
            <a:r>
              <a:rPr lang="en-US" sz="1800" dirty="0"/>
              <a:t>LIFE08 NAT/EE/000257 DRAGONLIFE</a:t>
            </a:r>
            <a:endParaRPr lang="et-EE" sz="1800" dirty="0"/>
          </a:p>
          <a:p>
            <a:r>
              <a:rPr lang="et-EE" sz="1800" dirty="0"/>
              <a:t>LIFE05NAT/D/000152 BALTCOAST</a:t>
            </a:r>
          </a:p>
          <a:p>
            <a:r>
              <a:rPr lang="et-EE" sz="1800" dirty="0"/>
              <a:t>LIFE04 NAT/EE/000070 LIFE </a:t>
            </a:r>
            <a:r>
              <a:rPr lang="et-EE" sz="1800" dirty="0" err="1"/>
              <a:t>BaltTrit</a:t>
            </a:r>
            <a:endParaRPr lang="et-EE" sz="1800" dirty="0"/>
          </a:p>
          <a:p>
            <a:r>
              <a:rPr lang="et-EE" sz="1800" dirty="0"/>
              <a:t>LIFE00 NAT/EE/007083 </a:t>
            </a:r>
            <a:r>
              <a:rPr lang="et-EE" sz="1800" dirty="0" err="1"/>
              <a:t>CoastalMeadows</a:t>
            </a:r>
            <a:endParaRPr lang="et-EE" sz="1800" dirty="0"/>
          </a:p>
          <a:p>
            <a:endParaRPr lang="et-EE" sz="1800" dirty="0"/>
          </a:p>
          <a:p>
            <a:r>
              <a:rPr lang="et-EE" sz="1800" dirty="0"/>
              <a:t>Proovime veel:</a:t>
            </a:r>
          </a:p>
          <a:p>
            <a:r>
              <a:rPr lang="et-EE" sz="1800" i="1" dirty="0"/>
              <a:t>SANDLIFE – tagasilükatud täistaotlus</a:t>
            </a:r>
          </a:p>
          <a:p>
            <a:endParaRPr lang="et-EE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94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BE82589-0E33-4D93-810E-708718ED0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21750A0-540C-4B71-B63F-34DEDFADA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B99C51EB-3D26-4F04-89C0-3C8BD0D8F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772" y="42862"/>
            <a:ext cx="4280132" cy="6186487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A3A84863-42F0-4739-A615-682383343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849" y="42862"/>
            <a:ext cx="4280132" cy="6310919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26DDEF32-2C2C-4165-A4F5-792E7D9C4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65" y="-143750"/>
            <a:ext cx="4579757" cy="64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61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7A7D797-EFD7-4B06-AAFE-F7AE7AC7C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7300" y="1124712"/>
            <a:ext cx="6545580" cy="3172968"/>
          </a:xfrm>
        </p:spPr>
        <p:txBody>
          <a:bodyPr>
            <a:normAutofit/>
          </a:bodyPr>
          <a:lstStyle/>
          <a:p>
            <a:r>
              <a:rPr lang="et-EE" sz="4000" dirty="0"/>
              <a:t>Hindamispõhimõtted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71067BAE-83C7-4A07-848D-C22A23445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360680"/>
            <a:ext cx="4533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9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>
            <a:extLst>
              <a:ext uri="{FF2B5EF4-FFF2-40B4-BE49-F238E27FC236}">
                <a16:creationId xmlns:a16="http://schemas.microsoft.com/office/drawing/2014/main" id="{5CF60FE2-AE1D-4CCA-979E-71C931F45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59" y="0"/>
            <a:ext cx="9562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2000" b="1" dirty="0" err="1"/>
              <a:t>Addendum</a:t>
            </a:r>
            <a:r>
              <a:rPr lang="et-EE" sz="2000" b="1" dirty="0"/>
              <a:t> 2020:</a:t>
            </a:r>
            <a:br>
              <a:rPr lang="et-EE" sz="2000" b="1" dirty="0"/>
            </a:br>
            <a:r>
              <a:rPr lang="et-EE" sz="2000" b="1" dirty="0" err="1"/>
              <a:t>Covid</a:t>
            </a:r>
            <a:r>
              <a:rPr lang="et-EE" sz="2000" b="1" dirty="0"/>
              <a:t> 19 mõju programmile</a:t>
            </a:r>
            <a:br>
              <a:rPr lang="et-EE" sz="2000" b="1" dirty="0"/>
            </a:br>
            <a:br>
              <a:rPr lang="et-EE" sz="2000" b="1" dirty="0"/>
            </a:br>
            <a:r>
              <a:rPr lang="et-EE" sz="2000" dirty="0">
                <a:hlinkClick r:id="rId2"/>
              </a:rPr>
              <a:t>https://ec.europa.eu/easme/en/section/life/calls-proposals#inline-nav-0</a:t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211" y="88490"/>
            <a:ext cx="7767482" cy="6769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t-EE" sz="2000" dirty="0"/>
              <a:t>Esimese osamakse % on suurem (projektidel, millel on vähemalt üks vaheraport)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t-EE" sz="2000" dirty="0"/>
              <a:t>Investeeringute amortisatsiooni arvestatakse kõigile partneritele (ametiasutused, </a:t>
            </a:r>
            <a:r>
              <a:rPr lang="et-EE" sz="2000" dirty="0" err="1"/>
              <a:t>ngo</a:t>
            </a:r>
            <a:r>
              <a:rPr lang="et-EE" sz="2000" dirty="0"/>
              <a:t>-d, eraettevõtted) ühtemoodi;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t-EE" sz="2000" dirty="0"/>
              <a:t>Vabatahtlike töö on abikõlbulik kaasfinantseering. </a:t>
            </a:r>
            <a:endParaRPr lang="en-US" sz="2000" dirty="0"/>
          </a:p>
          <a:p>
            <a:pPr marL="68580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580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1548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C31623E-722E-4ED0-A45D-EEA8EFEBF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1" dirty="0" err="1"/>
              <a:t>EProposal</a:t>
            </a:r>
            <a:r>
              <a:rPr lang="et-EE" b="1" dirty="0"/>
              <a:t> keskkond</a:t>
            </a:r>
          </a:p>
        </p:txBody>
      </p:sp>
    </p:spTree>
    <p:extLst>
      <p:ext uri="{BB962C8B-B14F-4D97-AF65-F5344CB8AC3E}">
        <p14:creationId xmlns:p14="http://schemas.microsoft.com/office/powerpoint/2010/main" val="3081661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C2EA29-155B-4BE0-B019-6FB366D6F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01C9642B-63A3-45C9-A531-C50DB9B55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5600700"/>
            <a:ext cx="11036808" cy="608076"/>
          </a:xfrm>
        </p:spPr>
        <p:txBody>
          <a:bodyPr/>
          <a:lstStyle/>
          <a:p>
            <a:r>
              <a:rPr lang="et-EE" dirty="0">
                <a:hlinkClick r:id="rId2"/>
              </a:rPr>
              <a:t>https://webgate.ec.europa.eu/eproposalWeb/</a:t>
            </a:r>
            <a:endParaRPr lang="et-EE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248B0FE7-F020-4B86-91F7-37BDB5C5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274"/>
            <a:ext cx="12192000" cy="51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4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FB4721F-4EF5-4072-B695-FDCD4FE75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7200" b="1" dirty="0"/>
              <a:t>Kontseptsioonikirjeldus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BABC978-8E37-4B59-AEB3-1448304931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441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/>
              <a:t>CONCEPT NOTE SISU</a:t>
            </a:r>
            <a:br>
              <a:rPr lang="en-US" sz="3100" b="1"/>
            </a:br>
            <a:r>
              <a:rPr lang="en-US" sz="3100" b="1"/>
              <a:t>~10 lk teksti</a:t>
            </a:r>
            <a:br>
              <a:rPr lang="en-US" sz="3100" b="1"/>
            </a:br>
            <a:br>
              <a:rPr lang="en-US" sz="3100" b="1"/>
            </a:br>
            <a:br>
              <a:rPr lang="en-US" sz="3100" b="1"/>
            </a:br>
            <a:r>
              <a:rPr lang="en-US" sz="3100"/>
              <a:t>CN - Kindlasti inglise keeles</a:t>
            </a:r>
            <a:br>
              <a:rPr lang="en-US" sz="3100"/>
            </a:br>
            <a:r>
              <a:rPr lang="en-US" sz="3100"/>
              <a:t>Põhitaotlus võib olla ka kohalikus keeles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Info juhtpartneri kohta;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Projekti kokkuvõttev kirjeldus</a:t>
            </a:r>
          </a:p>
          <a:p>
            <a:pPr marL="9017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Lahendatav probleem</a:t>
            </a:r>
          </a:p>
          <a:p>
            <a:pPr marL="9017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Projekti eesmärk</a:t>
            </a:r>
          </a:p>
          <a:p>
            <a:pPr marL="9017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Planeeritavad tegevused (sh pilootide/BP/Demo suunitlus)</a:t>
            </a:r>
          </a:p>
          <a:p>
            <a:pPr marL="9017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Info korduvesitamise kohta</a:t>
            </a:r>
          </a:p>
          <a:p>
            <a:pPr marL="9017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Oodatavad tulemused</a:t>
            </a:r>
          </a:p>
          <a:p>
            <a:pPr marL="9017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Projekti teemad (vastavalt EU keskkonnapoliitikale, vt MAWP)</a:t>
            </a:r>
          </a:p>
          <a:p>
            <a:pPr marL="9017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Partnerluse kirjeldus</a:t>
            </a:r>
          </a:p>
          <a:p>
            <a:pPr marL="9017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Riskide analüüs</a:t>
            </a:r>
          </a:p>
          <a:p>
            <a:pPr marL="2667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EU added value</a:t>
            </a:r>
          </a:p>
          <a:p>
            <a:pPr marL="2667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Projekti eelarve kulukategooriate lõikes</a:t>
            </a:r>
          </a:p>
          <a:p>
            <a:pPr marL="6858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/>
          </a:p>
          <a:p>
            <a:pPr marL="6858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03226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EI SOOVITATA/</a:t>
            </a:r>
            <a:br>
              <a:rPr lang="et-EE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POLE VAJA </a:t>
            </a:r>
            <a:br>
              <a:rPr lang="et-EE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LISADA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/>
              <a:t>Täiendavaid faile (pilte, aruandeid). Saab küll vajadusel lisada tekstisiseseid linke, kuid EASME soovitus on seda mitte teha;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/>
              <a:t>Antud etapis ei nõuta allkirjastatud kinnituskirju (partnervorme, eelarvekinnitusi vms)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580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580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0093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7F37485-8248-4148-A37A-3305023DC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1" dirty="0"/>
              <a:t>Mida-kuidas hinnatakse?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25E6C8A3-A956-45B4-82B5-0D30087D0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Kontseptsioonikirjeldusel hinnatakse 2 kriteeriumit: Üldine kvaliteet + EU lisandväärtus</a:t>
            </a:r>
          </a:p>
        </p:txBody>
      </p:sp>
    </p:spTree>
    <p:extLst>
      <p:ext uri="{BB962C8B-B14F-4D97-AF65-F5344CB8AC3E}">
        <p14:creationId xmlns:p14="http://schemas.microsoft.com/office/powerpoint/2010/main" val="45109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F67124E-AD9D-4DCA-9A31-D8645B2C4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7003107" cy="4381500"/>
          </a:xfrm>
        </p:spPr>
        <p:txBody>
          <a:bodyPr anchor="ctr">
            <a:noAutofit/>
          </a:bodyPr>
          <a:lstStyle/>
          <a:p>
            <a:r>
              <a:rPr lang="et-EE" sz="2400" dirty="0"/>
              <a:t>Kes me oleme?</a:t>
            </a:r>
            <a:br>
              <a:rPr lang="et-EE" sz="2400" dirty="0"/>
            </a:br>
            <a:br>
              <a:rPr lang="et-EE" sz="2400" dirty="0"/>
            </a:br>
            <a:r>
              <a:rPr lang="et-EE" sz="2400" b="1" dirty="0"/>
              <a:t>Murel Truu</a:t>
            </a:r>
            <a:br>
              <a:rPr lang="et-EE" sz="2400" dirty="0"/>
            </a:br>
            <a:r>
              <a:rPr lang="et-EE" sz="2400" dirty="0"/>
              <a:t>2020 – Tallinna Tehnikaülikool, projektispetsialist</a:t>
            </a:r>
            <a:br>
              <a:rPr lang="et-EE" sz="2400" dirty="0"/>
            </a:br>
            <a:r>
              <a:rPr lang="et-EE" sz="2400" dirty="0"/>
              <a:t>2003-2020 – erinevad ametikohad </a:t>
            </a:r>
            <a:r>
              <a:rPr lang="et-EE" sz="2400" dirty="0" err="1"/>
              <a:t>KeM</a:t>
            </a:r>
            <a:r>
              <a:rPr lang="et-EE" sz="2400" dirty="0"/>
              <a:t> haldusalas (sh LIFE projektide koostamine ja koordineerimine)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144A1105-A1A2-4C49-BE94-D3D002B65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1" y="1238249"/>
            <a:ext cx="3650840" cy="5418189"/>
          </a:xfrm>
        </p:spPr>
        <p:txBody>
          <a:bodyPr anchor="ctr">
            <a:normAutofit fontScale="92500" lnSpcReduction="20000"/>
          </a:bodyPr>
          <a:lstStyle/>
          <a:p>
            <a:r>
              <a:rPr lang="et-EE" sz="1800" b="1" dirty="0"/>
              <a:t>LIFE projektide kogemus:</a:t>
            </a:r>
          </a:p>
          <a:p>
            <a:r>
              <a:rPr lang="et-EE" sz="1800" dirty="0"/>
              <a:t>Edukad:</a:t>
            </a:r>
          </a:p>
          <a:p>
            <a:r>
              <a:rPr lang="et-EE" sz="1800" dirty="0"/>
              <a:t>LIFE10 NAT/EE/000107 URBANCOWS</a:t>
            </a:r>
          </a:p>
          <a:p>
            <a:r>
              <a:rPr lang="et-EE" sz="1400" i="1" dirty="0"/>
              <a:t>LIFE18 IPE/EE/00007 FOREST AND FARMLAND</a:t>
            </a:r>
          </a:p>
          <a:p>
            <a:r>
              <a:rPr lang="et-EE" sz="1800" dirty="0"/>
              <a:t>LIFE17 NAT/FI/000469 Flying </a:t>
            </a:r>
            <a:r>
              <a:rPr lang="et-EE" sz="1800" dirty="0" err="1"/>
              <a:t>Squirrel</a:t>
            </a:r>
            <a:r>
              <a:rPr lang="et-EE" sz="1800" dirty="0"/>
              <a:t> </a:t>
            </a:r>
          </a:p>
          <a:p>
            <a:r>
              <a:rPr lang="et-EE" sz="1400" i="1" dirty="0"/>
              <a:t>LIFELIFE17NAT/FI/000544 </a:t>
            </a:r>
            <a:r>
              <a:rPr lang="et-EE" sz="1400" i="1" dirty="0" err="1"/>
              <a:t>CoastNet</a:t>
            </a:r>
            <a:r>
              <a:rPr lang="et-EE" sz="1400" i="1" dirty="0"/>
              <a:t> LIFE</a:t>
            </a:r>
          </a:p>
          <a:p>
            <a:r>
              <a:rPr lang="et-EE" sz="1800" dirty="0"/>
              <a:t>LIFE10 NAT/EE/000107 URBANCOWS</a:t>
            </a:r>
          </a:p>
          <a:p>
            <a:r>
              <a:rPr lang="et-EE" sz="1800" dirty="0"/>
              <a:t>LIFE05NAT/D/000152 BALTCOAST</a:t>
            </a:r>
          </a:p>
          <a:p>
            <a:endParaRPr lang="et-EE" sz="1800" dirty="0"/>
          </a:p>
          <a:p>
            <a:r>
              <a:rPr lang="et-EE" sz="1800" dirty="0"/>
              <a:t>Proovime:</a:t>
            </a:r>
          </a:p>
          <a:p>
            <a:r>
              <a:rPr lang="et-EE" sz="1800" dirty="0"/>
              <a:t>WOODMEADOWLIFE – tagasilükatud täistaotlus</a:t>
            </a:r>
          </a:p>
          <a:p>
            <a:r>
              <a:rPr lang="et-EE" sz="1800" dirty="0"/>
              <a:t>ENGAGELIFE – tagasilükatud CN</a:t>
            </a:r>
          </a:p>
          <a:p>
            <a:endParaRPr lang="et-EE" sz="18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90379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/>
              <a:t>Üldine projektitaotluse selgus</a:t>
            </a:r>
            <a:br>
              <a:rPr lang="en-US" sz="3400" b="1"/>
            </a:br>
            <a:br>
              <a:rPr lang="en-US" sz="3400"/>
            </a:br>
            <a:r>
              <a:rPr lang="en-US" sz="3400"/>
              <a:t>Max 20 punkti</a:t>
            </a:r>
            <a:br>
              <a:rPr lang="en-US" sz="3400"/>
            </a:br>
            <a:r>
              <a:rPr lang="en-US" sz="3400"/>
              <a:t>Läbimisskoor min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Taotlus</a:t>
            </a:r>
            <a:r>
              <a:rPr lang="en-US" sz="2400" dirty="0"/>
              <a:t> </a:t>
            </a:r>
            <a:r>
              <a:rPr lang="en-US" sz="2400" dirty="0" err="1"/>
              <a:t>peab</a:t>
            </a:r>
            <a:r>
              <a:rPr lang="en-US" sz="2400" dirty="0"/>
              <a:t> </a:t>
            </a:r>
            <a:r>
              <a:rPr lang="en-US" sz="2400" dirty="0" err="1"/>
              <a:t>olema</a:t>
            </a:r>
            <a:r>
              <a:rPr lang="en-US" sz="2400" dirty="0"/>
              <a:t> </a:t>
            </a:r>
            <a:r>
              <a:rPr lang="en-US" sz="2400" dirty="0" err="1"/>
              <a:t>selge</a:t>
            </a:r>
            <a:r>
              <a:rPr lang="en-US" sz="2400" dirty="0"/>
              <a:t>, </a:t>
            </a:r>
            <a:r>
              <a:rPr lang="en-US" sz="2400" dirty="0" err="1"/>
              <a:t>loogiline</a:t>
            </a:r>
            <a:r>
              <a:rPr lang="en-US" sz="2400" dirty="0"/>
              <a:t>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Kirjeldatud</a:t>
            </a:r>
            <a:r>
              <a:rPr lang="en-US" sz="2400" dirty="0"/>
              <a:t> </a:t>
            </a:r>
            <a:r>
              <a:rPr lang="en-US" sz="2400" dirty="0" err="1"/>
              <a:t>peab</a:t>
            </a:r>
            <a:r>
              <a:rPr lang="en-US" sz="2400" dirty="0"/>
              <a:t> </a:t>
            </a:r>
            <a:r>
              <a:rPr lang="en-US" sz="2400" dirty="0" err="1"/>
              <a:t>olema</a:t>
            </a:r>
            <a:r>
              <a:rPr lang="en-US" sz="2400" dirty="0"/>
              <a:t> </a:t>
            </a:r>
            <a:r>
              <a:rPr lang="en-US" sz="2400" dirty="0" err="1"/>
              <a:t>tänane</a:t>
            </a:r>
            <a:r>
              <a:rPr lang="en-US" sz="2400" dirty="0"/>
              <a:t> </a:t>
            </a:r>
            <a:r>
              <a:rPr lang="en-US" sz="2400" dirty="0" err="1"/>
              <a:t>olukord</a:t>
            </a:r>
            <a:r>
              <a:rPr lang="en-US" sz="2400" dirty="0"/>
              <a:t> (</a:t>
            </a:r>
            <a:r>
              <a:rPr lang="en-US" sz="2400" dirty="0" err="1"/>
              <a:t>probleem</a:t>
            </a:r>
            <a:r>
              <a:rPr lang="en-US" sz="2400" dirty="0"/>
              <a:t> – </a:t>
            </a:r>
            <a:r>
              <a:rPr lang="en-US" sz="2400" dirty="0" err="1"/>
              <a:t>põhjused</a:t>
            </a:r>
            <a:r>
              <a:rPr lang="en-US" sz="2400" dirty="0"/>
              <a:t>);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Sekkumisloogika</a:t>
            </a:r>
            <a:r>
              <a:rPr lang="en-US" sz="2400" dirty="0"/>
              <a:t> on </a:t>
            </a:r>
            <a:r>
              <a:rPr lang="en-US" sz="2400" dirty="0" err="1"/>
              <a:t>veenev</a:t>
            </a:r>
            <a:r>
              <a:rPr lang="en-US" sz="2400" dirty="0"/>
              <a:t>, </a:t>
            </a:r>
            <a:r>
              <a:rPr lang="en-US" sz="2400" dirty="0" err="1"/>
              <a:t>teostatav</a:t>
            </a:r>
            <a:r>
              <a:rPr lang="en-US" sz="2400" dirty="0"/>
              <a:t>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Oodatud</a:t>
            </a:r>
            <a:r>
              <a:rPr lang="en-US" sz="2400" dirty="0"/>
              <a:t> </a:t>
            </a:r>
            <a:r>
              <a:rPr lang="en-US" sz="2400" dirty="0" err="1"/>
              <a:t>tulemused</a:t>
            </a:r>
            <a:r>
              <a:rPr lang="en-US" sz="2400" dirty="0"/>
              <a:t> ja </a:t>
            </a:r>
            <a:r>
              <a:rPr lang="en-US" sz="2400" dirty="0" err="1"/>
              <a:t>indikatiivne</a:t>
            </a:r>
            <a:r>
              <a:rPr lang="en-US" sz="2400" dirty="0"/>
              <a:t> </a:t>
            </a:r>
            <a:r>
              <a:rPr lang="en-US" sz="2400" dirty="0" err="1"/>
              <a:t>eelarve</a:t>
            </a:r>
            <a:r>
              <a:rPr lang="en-US" sz="2400" dirty="0"/>
              <a:t> </a:t>
            </a:r>
            <a:r>
              <a:rPr lang="en-US" sz="2400" dirty="0" err="1"/>
              <a:t>näitavad</a:t>
            </a:r>
            <a:r>
              <a:rPr lang="en-US" sz="2400" dirty="0"/>
              <a:t> </a:t>
            </a:r>
            <a:r>
              <a:rPr lang="en-US" sz="2400" dirty="0" err="1"/>
              <a:t>kulutõhusust</a:t>
            </a:r>
            <a:r>
              <a:rPr lang="en-US" sz="2400" dirty="0"/>
              <a:t>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3661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40440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2800" b="1" dirty="0"/>
              <a:t>EU lisandväärtus</a:t>
            </a:r>
            <a:br>
              <a:rPr lang="et-EE" sz="2800" b="1" dirty="0"/>
            </a:br>
            <a:br>
              <a:rPr lang="et-EE" sz="2800" b="1" dirty="0"/>
            </a:br>
            <a:r>
              <a:rPr lang="et-EE" sz="2800" dirty="0"/>
              <a:t>Max 30 punkti</a:t>
            </a:r>
            <a:br>
              <a:rPr lang="et-EE" sz="2800" dirty="0"/>
            </a:br>
            <a:r>
              <a:rPr lang="et-EE" sz="2800" dirty="0"/>
              <a:t>Läbimisskoor min 10</a:t>
            </a:r>
            <a:endParaRPr lang="en-US" sz="280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701" y="1238250"/>
            <a:ext cx="6826250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400" dirty="0"/>
              <a:t>Projekti panus LIFE prioriteetide täitmisele;</a:t>
            </a:r>
          </a:p>
          <a:p>
            <a:pPr marL="8001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400" dirty="0"/>
              <a:t>Oodatav kasu tulemuste näol (kvantifitseeritud);</a:t>
            </a:r>
          </a:p>
          <a:p>
            <a:pPr marL="8001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400" dirty="0"/>
              <a:t>Projekti tulemuste jätkusuutlikkus (mis saab pärast projekti lõppu);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326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380A6DB-13ED-4F2E-A489-C912B63A0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t-EE" sz="6600" b="1" dirty="0"/>
              <a:t>Projekti soovituslik küpsus kontseptsioonikirjelduse esitamise ajaks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2942B3EC-6A9A-41C0-972E-9F41471E0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80433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/>
              <a:t>Kokkuvõtlikult soovitused hea projekti jaoks:</a:t>
            </a:r>
            <a:br>
              <a:rPr lang="en-US" sz="3700" b="1"/>
            </a:br>
            <a:br>
              <a:rPr lang="en-US" sz="3700" b="1"/>
            </a:br>
            <a:r>
              <a:rPr lang="en-US" sz="3700" i="1"/>
              <a:t>Angelo Salsi</a:t>
            </a:r>
            <a:br>
              <a:rPr lang="en-US" sz="3700" i="1"/>
            </a:br>
            <a:r>
              <a:rPr lang="en-US" sz="3700" i="1"/>
              <a:t>EASME LIFE üksuse juht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Kirjelda selgelt ja lühidalt probleem. NB numbrilised indikaatorid, algsituatsiooni põhjaliku mõistmise tõendamine.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Tee sekkumisloogika arusaadavaks, planeeri tegevusteks piisavalt vahendeid.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Selgita projekti oodatavaid tulemusi. NB numbrilised indikaatorid ja kulu-efektiivsuse tõendus.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Näita, et oled mõtelnud ka jätkusuutlikkusele, mis saab pärast projekti lõppu.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Tõenda projekti tulemuste skaleerimisvõimalusi ja teadmiste levitamise ideed – kuidas projekt võib aidata kaasa sama (või sarnase) probleemi lahendamisel mujal Euroopas.</a:t>
            </a:r>
          </a:p>
        </p:txBody>
      </p:sp>
    </p:spTree>
    <p:extLst>
      <p:ext uri="{BB962C8B-B14F-4D97-AF65-F5344CB8AC3E}">
        <p14:creationId xmlns:p14="http://schemas.microsoft.com/office/powerpoint/2010/main" val="1878722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Kokkuvõt</a:t>
            </a:r>
            <a:r>
              <a:rPr lang="et-EE" sz="3700" b="1" dirty="0" err="1"/>
              <a:t>vad</a:t>
            </a:r>
            <a:r>
              <a:rPr lang="et-EE" sz="3700" b="1" dirty="0"/>
              <a:t> soovitused hea CN jaoks</a:t>
            </a:r>
            <a:br>
              <a:rPr lang="en-US" sz="3700" b="1" dirty="0"/>
            </a:br>
            <a:br>
              <a:rPr lang="en-US" sz="3700" b="1" dirty="0"/>
            </a:br>
            <a:endParaRPr lang="en-US" sz="3700" i="1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559837"/>
            <a:ext cx="5916603" cy="6092889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t-EE" dirty="0"/>
              <a:t>Seosta probleeme – eesmärke – tegevusi (LOGFRAME);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t-EE" dirty="0"/>
              <a:t>Kindlasti kirjelda, tulemuste kasutamist projektis ja pärast projekti;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t-EE" dirty="0"/>
              <a:t>Näita, et mõtled jätkusuutlikkusele;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t-EE" dirty="0"/>
              <a:t>CN ajaks peab olema raameelarve olemas (täistaotlus võimaldab 10 % EU toetuse kasvu)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t-EE" dirty="0"/>
              <a:t>Tähelepanu finantsküsimustega: 2% reegel, </a:t>
            </a:r>
            <a:r>
              <a:rPr lang="et-EE" dirty="0" err="1"/>
              <a:t>partneritevaheline</a:t>
            </a:r>
            <a:r>
              <a:rPr lang="et-EE" dirty="0"/>
              <a:t> projektisisene arveldamine keelatud jms;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t-EE" dirty="0"/>
              <a:t>Planeeri piisavalt vahendeid projektide kohustuslikule tegevustikule (tulemuslikkuse seire, teavitus, EU koostöö jms);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t-EE" dirty="0"/>
              <a:t>Piisav partnerlusvõrgustik.</a:t>
            </a:r>
            <a:endParaRPr lang="fi-FI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7941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9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0E8FC9B-D456-4B1B-AA03-5695E608B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85944"/>
              </p:ext>
            </p:extLst>
          </p:nvPr>
        </p:nvGraphicFramePr>
        <p:xfrm>
          <a:off x="251926" y="1825625"/>
          <a:ext cx="1167259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260">
                  <a:extLst>
                    <a:ext uri="{9D8B030D-6E8A-4147-A177-3AD203B41FA5}">
                      <a16:colId xmlns:a16="http://schemas.microsoft.com/office/drawing/2014/main" val="1651357766"/>
                    </a:ext>
                  </a:extLst>
                </a:gridCol>
                <a:gridCol w="1167260">
                  <a:extLst>
                    <a:ext uri="{9D8B030D-6E8A-4147-A177-3AD203B41FA5}">
                      <a16:colId xmlns:a16="http://schemas.microsoft.com/office/drawing/2014/main" val="640179630"/>
                    </a:ext>
                  </a:extLst>
                </a:gridCol>
                <a:gridCol w="1167260">
                  <a:extLst>
                    <a:ext uri="{9D8B030D-6E8A-4147-A177-3AD203B41FA5}">
                      <a16:colId xmlns:a16="http://schemas.microsoft.com/office/drawing/2014/main" val="756744024"/>
                    </a:ext>
                  </a:extLst>
                </a:gridCol>
                <a:gridCol w="1167260">
                  <a:extLst>
                    <a:ext uri="{9D8B030D-6E8A-4147-A177-3AD203B41FA5}">
                      <a16:colId xmlns:a16="http://schemas.microsoft.com/office/drawing/2014/main" val="2508617984"/>
                    </a:ext>
                  </a:extLst>
                </a:gridCol>
                <a:gridCol w="1174905">
                  <a:extLst>
                    <a:ext uri="{9D8B030D-6E8A-4147-A177-3AD203B41FA5}">
                      <a16:colId xmlns:a16="http://schemas.microsoft.com/office/drawing/2014/main" val="867904373"/>
                    </a:ext>
                  </a:extLst>
                </a:gridCol>
                <a:gridCol w="1159614">
                  <a:extLst>
                    <a:ext uri="{9D8B030D-6E8A-4147-A177-3AD203B41FA5}">
                      <a16:colId xmlns:a16="http://schemas.microsoft.com/office/drawing/2014/main" val="3074607430"/>
                    </a:ext>
                  </a:extLst>
                </a:gridCol>
                <a:gridCol w="1167260">
                  <a:extLst>
                    <a:ext uri="{9D8B030D-6E8A-4147-A177-3AD203B41FA5}">
                      <a16:colId xmlns:a16="http://schemas.microsoft.com/office/drawing/2014/main" val="4029301113"/>
                    </a:ext>
                  </a:extLst>
                </a:gridCol>
                <a:gridCol w="1167260">
                  <a:extLst>
                    <a:ext uri="{9D8B030D-6E8A-4147-A177-3AD203B41FA5}">
                      <a16:colId xmlns:a16="http://schemas.microsoft.com/office/drawing/2014/main" val="4250661987"/>
                    </a:ext>
                  </a:extLst>
                </a:gridCol>
                <a:gridCol w="1167260">
                  <a:extLst>
                    <a:ext uri="{9D8B030D-6E8A-4147-A177-3AD203B41FA5}">
                      <a16:colId xmlns:a16="http://schemas.microsoft.com/office/drawing/2014/main" val="4124292465"/>
                    </a:ext>
                  </a:extLst>
                </a:gridCol>
                <a:gridCol w="1167260">
                  <a:extLst>
                    <a:ext uri="{9D8B030D-6E8A-4147-A177-3AD203B41FA5}">
                      <a16:colId xmlns:a16="http://schemas.microsoft.com/office/drawing/2014/main" val="264760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Proble</a:t>
                      </a:r>
                      <a:r>
                        <a:rPr lang="et-EE" sz="1200" dirty="0"/>
                        <a:t>e</a:t>
                      </a:r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Eesmärk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Tegevused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Tulemused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Indikaatorid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Ohud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leevendus-plaan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Osalevad partnerid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Sihtrühmad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Eelarve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8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200" dirty="0"/>
                        <a:t>Lahendust vajav teema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Püstitatav eesmärk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Projekti tegevused (juba LIFE loogika A, C, D, E, F)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Iga tegevuse oodatav tulemus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Kuidas plaanime tegevuse edukust hinnata?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Projektiriskid</a:t>
                      </a:r>
                    </a:p>
                    <a:p>
                      <a:r>
                        <a:rPr lang="et-EE" sz="1200" dirty="0"/>
                        <a:t>Projekti rakendumise riskid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Kuidas riskid maandatakse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Millised partnerid tegevuse eest vastutavad, kes osalevad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Kui asjakohane – kellest projektiväliselt sõltub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Indikatsioon kulukategooriate lõikes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43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524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345960-1ECA-47A5-AE35-370B041B6FED}"/>
              </a:ext>
            </a:extLst>
          </p:cNvPr>
          <p:cNvSpPr txBox="1"/>
          <p:nvPr/>
        </p:nvSpPr>
        <p:spPr>
          <a:xfrm>
            <a:off x="774441" y="699796"/>
            <a:ext cx="694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/>
              <a:t>PROJEKTI IDEESTIKU LOOGILINE RAAMISTIK</a:t>
            </a:r>
          </a:p>
        </p:txBody>
      </p:sp>
    </p:spTree>
    <p:extLst>
      <p:ext uri="{BB962C8B-B14F-4D97-AF65-F5344CB8AC3E}">
        <p14:creationId xmlns:p14="http://schemas.microsoft.com/office/powerpoint/2010/main" val="786796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510" y="312915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EELARVE</a:t>
            </a: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endParaRPr lang="en-US" sz="40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79388" indent="-228600">
              <a:buFont typeface="Arial" panose="020B0604020202020204" pitchFamily="34" charset="0"/>
              <a:buChar char="•"/>
            </a:pPr>
            <a:r>
              <a:rPr lang="en-US" sz="2000"/>
              <a:t>Kulukategooriate korrektsus!</a:t>
            </a:r>
          </a:p>
          <a:p>
            <a:pPr marL="179388" indent="-228600">
              <a:buFont typeface="Arial" panose="020B0604020202020204" pitchFamily="34" charset="0"/>
              <a:buChar char="•"/>
            </a:pPr>
            <a:r>
              <a:rPr lang="en-US" sz="2000"/>
              <a:t>Ainult projekti jooksul tekkivad kulud (va viimane audit);</a:t>
            </a:r>
          </a:p>
          <a:p>
            <a:pPr marL="179388" indent="-228600">
              <a:buFont typeface="Arial" panose="020B0604020202020204" pitchFamily="34" charset="0"/>
              <a:buChar char="•"/>
            </a:pPr>
            <a:r>
              <a:rPr lang="en-US" sz="2000"/>
              <a:t>Ümardamine täiseuroni</a:t>
            </a:r>
          </a:p>
          <a:p>
            <a:pPr marL="179388" indent="-228600">
              <a:buFont typeface="Arial" panose="020B0604020202020204" pitchFamily="34" charset="0"/>
              <a:buChar char="•"/>
            </a:pPr>
            <a:r>
              <a:rPr lang="en-US" sz="2000"/>
              <a:t>Käibemaks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09501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t-EE" sz="2000" b="1" dirty="0"/>
              <a:t>Personalikulud</a:t>
            </a:r>
            <a:r>
              <a:rPr lang="et-EE" sz="2000" dirty="0"/>
              <a:t> (ajakulu, päevatasu): sisaldab kõiki riigisiseseid personalikulusid (sh puhkusetasud jms), püsivad töölepingud vs lisatööjõud;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t-EE" sz="2000" b="1" dirty="0"/>
              <a:t>Transpordikulud</a:t>
            </a:r>
            <a:r>
              <a:rPr lang="et-EE" sz="2000" i="1" dirty="0"/>
              <a:t> (isikliku sõiduauto komp, ühissõidukipiletid, majutusteenus jms);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t-EE" sz="2000" b="1" dirty="0" err="1"/>
              <a:t>Sisseostetavad</a:t>
            </a:r>
            <a:r>
              <a:rPr lang="et-EE" sz="2000" b="1" dirty="0"/>
              <a:t> teenused</a:t>
            </a:r>
            <a:r>
              <a:rPr lang="et-EE" sz="2000" dirty="0"/>
              <a:t>: 35% kogueelarvest;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t-EE" sz="2000" b="1" dirty="0"/>
              <a:t>Investeeringud</a:t>
            </a:r>
            <a:r>
              <a:rPr lang="et-EE" sz="2000" dirty="0"/>
              <a:t> / prototüübid: abikõlbulik teatud amortisatsioonimäär, erandid prototüübid või investeeringud, mis täismahus jäävad projekti käsutusse kogu investeeringu eluea jooksul. Mõtle, mis saab pärast projekti;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t-EE" sz="2000" b="1" dirty="0"/>
              <a:t>Kulumaterjalid</a:t>
            </a:r>
            <a:r>
              <a:rPr lang="et-EE" sz="2000" dirty="0"/>
              <a:t>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t-EE" sz="2000" b="1" dirty="0"/>
              <a:t>Muud kulud</a:t>
            </a:r>
            <a:r>
              <a:rPr lang="et-EE" sz="2000" dirty="0"/>
              <a:t>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t-EE" sz="2000" b="1" dirty="0"/>
              <a:t>Üldkulu</a:t>
            </a:r>
            <a:r>
              <a:rPr lang="et-EE" sz="2000" dirty="0"/>
              <a:t>: 7%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t-EE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t-EE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C78A6709-A7C6-4250-8432-7DB57F570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1" y="932688"/>
            <a:ext cx="46577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90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2146D86-7AF5-4961-A860-AF3738730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1" dirty="0"/>
              <a:t>Taotlemise ajakava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654B5E97-821E-4066-9553-FC8DCBC2D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6776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29C8A5C-F59C-4191-B405-23C4C86A16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3C5F78ED-538D-4966-A378-879446EF5C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5AF73BC1-5C01-43FF-AA38-2F969DD93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073"/>
            <a:ext cx="12192000" cy="46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1208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Tänane</a:t>
            </a:r>
            <a:r>
              <a:rPr lang="en-US" sz="4000" b="1" dirty="0"/>
              <a:t> </a:t>
            </a:r>
            <a:r>
              <a:rPr lang="en-US" sz="4000" b="1" dirty="0" err="1"/>
              <a:t>plaan</a:t>
            </a:r>
            <a:r>
              <a:rPr lang="en-US" sz="4000" b="1" dirty="0"/>
              <a:t>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479" y="0"/>
            <a:ext cx="7301864" cy="695140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LIFE </a:t>
            </a:r>
            <a:r>
              <a:rPr lang="en-US" dirty="0" err="1"/>
              <a:t>Programm</a:t>
            </a:r>
            <a:r>
              <a:rPr lang="en-US" dirty="0"/>
              <a:t>: </a:t>
            </a:r>
            <a:r>
              <a:rPr lang="en-US" dirty="0" err="1"/>
              <a:t>kiire</a:t>
            </a:r>
            <a:r>
              <a:rPr lang="en-US" dirty="0"/>
              <a:t> </a:t>
            </a:r>
            <a:r>
              <a:rPr lang="en-US" dirty="0" err="1"/>
              <a:t>tutvustus</a:t>
            </a:r>
            <a:r>
              <a:rPr lang="en-US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dirty="0"/>
              <a:t>Alusdokumentide, j</a:t>
            </a:r>
            <a:r>
              <a:rPr lang="en-US" dirty="0" err="1"/>
              <a:t>uhismaterjalide</a:t>
            </a:r>
            <a:r>
              <a:rPr lang="en-US" dirty="0"/>
              <a:t> ja </a:t>
            </a:r>
            <a:r>
              <a:rPr lang="en-US" dirty="0" err="1"/>
              <a:t>Eproposal</a:t>
            </a:r>
            <a:r>
              <a:rPr lang="en-US" dirty="0"/>
              <a:t> </a:t>
            </a:r>
            <a:r>
              <a:rPr lang="en-US" dirty="0" err="1"/>
              <a:t>keskkonna</a:t>
            </a:r>
            <a:r>
              <a:rPr lang="en-US" dirty="0"/>
              <a:t> </a:t>
            </a:r>
            <a:r>
              <a:rPr lang="en-US" dirty="0" err="1"/>
              <a:t>tutvustus</a:t>
            </a:r>
            <a:r>
              <a:rPr lang="en-US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Kontseptsioonikirjelduse</a:t>
            </a:r>
            <a:r>
              <a:rPr lang="en-US" dirty="0"/>
              <a:t> </a:t>
            </a:r>
            <a:r>
              <a:rPr lang="en-US" dirty="0" err="1"/>
              <a:t>sisu</a:t>
            </a:r>
            <a:r>
              <a:rPr lang="en-US" dirty="0"/>
              <a:t>, </a:t>
            </a:r>
            <a:r>
              <a:rPr lang="en-US" dirty="0" err="1"/>
              <a:t>mille</a:t>
            </a:r>
            <a:r>
              <a:rPr lang="en-US" dirty="0"/>
              <a:t> </a:t>
            </a:r>
            <a:r>
              <a:rPr lang="en-US" dirty="0" err="1"/>
              <a:t>alusel</a:t>
            </a:r>
            <a:r>
              <a:rPr lang="en-US" dirty="0"/>
              <a:t> </a:t>
            </a:r>
            <a:r>
              <a:rPr lang="en-US" dirty="0" err="1"/>
              <a:t>hinnatakse</a:t>
            </a:r>
            <a:r>
              <a:rPr lang="en-US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Projekti</a:t>
            </a:r>
            <a:r>
              <a:rPr lang="en-US" dirty="0"/>
              <a:t> </a:t>
            </a:r>
            <a:r>
              <a:rPr lang="en-US" dirty="0" err="1"/>
              <a:t>soovituslik</a:t>
            </a:r>
            <a:r>
              <a:rPr lang="en-US" dirty="0"/>
              <a:t> </a:t>
            </a:r>
            <a:r>
              <a:rPr lang="en-US" dirty="0" err="1"/>
              <a:t>küpsus</a:t>
            </a:r>
            <a:r>
              <a:rPr lang="en-US" dirty="0"/>
              <a:t> </a:t>
            </a:r>
            <a:r>
              <a:rPr lang="en-US" dirty="0" err="1"/>
              <a:t>kontseptsioonikirjelduse</a:t>
            </a:r>
            <a:r>
              <a:rPr lang="en-US" dirty="0"/>
              <a:t> </a:t>
            </a:r>
            <a:r>
              <a:rPr lang="en-US" dirty="0" err="1"/>
              <a:t>esitamise</a:t>
            </a:r>
            <a:r>
              <a:rPr lang="en-US" dirty="0"/>
              <a:t> </a:t>
            </a:r>
            <a:r>
              <a:rPr lang="en-US" dirty="0" err="1"/>
              <a:t>ajaks</a:t>
            </a:r>
            <a:r>
              <a:rPr lang="en-US" dirty="0"/>
              <a:t>. </a:t>
            </a:r>
            <a:r>
              <a:rPr lang="en-US" dirty="0" err="1"/>
              <a:t>Võtmeteemad</a:t>
            </a:r>
            <a:r>
              <a:rPr lang="en-US" dirty="0"/>
              <a:t>, mis peaks </a:t>
            </a:r>
            <a:r>
              <a:rPr lang="en-US" dirty="0" err="1"/>
              <a:t>olema</a:t>
            </a:r>
            <a:r>
              <a:rPr lang="en-US" dirty="0"/>
              <a:t> </a:t>
            </a:r>
            <a:r>
              <a:rPr lang="en-US" dirty="0" err="1"/>
              <a:t>selged</a:t>
            </a:r>
            <a:r>
              <a:rPr lang="en-US" dirty="0"/>
              <a:t>, et </a:t>
            </a:r>
            <a:r>
              <a:rPr lang="en-US" dirty="0" err="1"/>
              <a:t>hiljem</a:t>
            </a:r>
            <a:r>
              <a:rPr lang="en-US" dirty="0"/>
              <a:t> </a:t>
            </a:r>
            <a:r>
              <a:rPr lang="en-US" dirty="0" err="1"/>
              <a:t>oleks</a:t>
            </a:r>
            <a:r>
              <a:rPr lang="en-US" dirty="0"/>
              <a:t> </a:t>
            </a:r>
            <a:r>
              <a:rPr lang="en-US" dirty="0" err="1"/>
              <a:t>võimalik</a:t>
            </a:r>
            <a:r>
              <a:rPr lang="en-US" dirty="0"/>
              <a:t> </a:t>
            </a:r>
            <a:r>
              <a:rPr lang="en-US" dirty="0" err="1"/>
              <a:t>edukas</a:t>
            </a:r>
            <a:r>
              <a:rPr lang="en-US" dirty="0"/>
              <a:t> </a:t>
            </a:r>
            <a:r>
              <a:rPr lang="en-US" dirty="0" err="1"/>
              <a:t>põhitaotlus</a:t>
            </a:r>
            <a:r>
              <a:rPr lang="en-US" dirty="0"/>
              <a:t> </a:t>
            </a:r>
            <a:r>
              <a:rPr lang="en-US" dirty="0" err="1"/>
              <a:t>esitada</a:t>
            </a:r>
            <a:r>
              <a:rPr lang="en-US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Eduka</a:t>
            </a:r>
            <a:r>
              <a:rPr lang="en-US" dirty="0"/>
              <a:t> </a:t>
            </a:r>
            <a:r>
              <a:rPr lang="en-US" dirty="0" err="1"/>
              <a:t>kontseptsioonikirjelduse</a:t>
            </a:r>
            <a:r>
              <a:rPr lang="en-US" dirty="0"/>
              <a:t> </a:t>
            </a:r>
            <a:r>
              <a:rPr lang="en-US" dirty="0" err="1"/>
              <a:t>hindamislehe</a:t>
            </a:r>
            <a:r>
              <a:rPr lang="en-US" dirty="0"/>
              <a:t> ja </a:t>
            </a:r>
            <a:r>
              <a:rPr lang="en-US" dirty="0" err="1"/>
              <a:t>läbikukkunud</a:t>
            </a:r>
            <a:r>
              <a:rPr lang="en-US" dirty="0"/>
              <a:t> </a:t>
            </a:r>
            <a:r>
              <a:rPr lang="en-US" dirty="0" err="1"/>
              <a:t>kontseptsioonikirjelduse</a:t>
            </a:r>
            <a:r>
              <a:rPr lang="en-US" dirty="0"/>
              <a:t> </a:t>
            </a:r>
            <a:r>
              <a:rPr lang="en-US" dirty="0" err="1"/>
              <a:t>hindamislehe</a:t>
            </a:r>
            <a:r>
              <a:rPr lang="en-US" dirty="0"/>
              <a:t> </a:t>
            </a:r>
            <a:r>
              <a:rPr lang="en-US" dirty="0" err="1"/>
              <a:t>tutvustamine</a:t>
            </a:r>
            <a:r>
              <a:rPr lang="en-US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Meeldetuletus</a:t>
            </a:r>
            <a:r>
              <a:rPr lang="en-US" dirty="0"/>
              <a:t>: </a:t>
            </a:r>
            <a:r>
              <a:rPr lang="en-US" dirty="0" err="1"/>
              <a:t>Taotlemise</a:t>
            </a:r>
            <a:r>
              <a:rPr lang="en-US" dirty="0"/>
              <a:t> </a:t>
            </a:r>
            <a:r>
              <a:rPr lang="en-US" dirty="0" err="1"/>
              <a:t>ajakava</a:t>
            </a:r>
            <a:r>
              <a:rPr lang="en-US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Küsimused</a:t>
            </a:r>
            <a:r>
              <a:rPr lang="en-US" dirty="0"/>
              <a:t> – </a:t>
            </a:r>
            <a:r>
              <a:rPr lang="en-US" dirty="0" err="1"/>
              <a:t>vastused</a:t>
            </a:r>
            <a:r>
              <a:rPr lang="en-US" dirty="0"/>
              <a:t> – </a:t>
            </a:r>
            <a:r>
              <a:rPr lang="en-US" dirty="0" err="1"/>
              <a:t>arutelu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2907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D723E9C-C83F-4A2C-81F7-39A56083C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1" dirty="0"/>
              <a:t>Abimaterjale veebis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A1F1950-A0B3-4433-8EB5-1F43FEEABC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3989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2AF4F33-F32F-49BB-9133-729086AEF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96" y="2202425"/>
            <a:ext cx="11036808" cy="2734351"/>
          </a:xfrm>
        </p:spPr>
        <p:txBody>
          <a:bodyPr>
            <a:noAutofit/>
          </a:bodyPr>
          <a:lstStyle/>
          <a:p>
            <a:r>
              <a:rPr lang="et-EE" sz="2800" b="1" dirty="0"/>
              <a:t>LIFE PROJEKTIDE ANDMEBAAS:</a:t>
            </a:r>
            <a:br>
              <a:rPr lang="et-EE" sz="2800" b="1" dirty="0"/>
            </a:br>
            <a:r>
              <a:rPr lang="et-EE" sz="2800" dirty="0">
                <a:hlinkClick r:id="rId2"/>
              </a:rPr>
              <a:t>https://ec.europa.eu/environment/life/project/Projects/index.cfm</a:t>
            </a:r>
            <a:br>
              <a:rPr lang="et-EE" sz="2800" dirty="0"/>
            </a:br>
            <a:br>
              <a:rPr lang="et-EE" sz="2800" dirty="0"/>
            </a:b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110947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72C7A71F-A746-4AB2-8FF5-03D4135FA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7FF8914-DDE9-46F8-AF0A-54FD0AC09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2AF4F33-F32F-49BB-9133-729086AEF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418" y="444499"/>
            <a:ext cx="7305677" cy="6654801"/>
          </a:xfrm>
        </p:spPr>
        <p:txBody>
          <a:bodyPr anchor="ctr">
            <a:normAutofit/>
          </a:bodyPr>
          <a:lstStyle/>
          <a:p>
            <a:r>
              <a:rPr lang="et-EE" sz="2000" b="1" dirty="0"/>
              <a:t>EASME, LIFE Programmi leht, </a:t>
            </a:r>
            <a:r>
              <a:rPr lang="et-EE" sz="2000" dirty="0">
                <a:hlinkClick r:id="rId2"/>
              </a:rPr>
              <a:t>https://ec.europa.eu/easme/en/life</a:t>
            </a:r>
            <a:r>
              <a:rPr lang="et-EE" sz="2000" dirty="0"/>
              <a:t>;</a:t>
            </a:r>
            <a:br>
              <a:rPr lang="et-EE" sz="2000" b="1" dirty="0"/>
            </a:br>
            <a:r>
              <a:rPr lang="et-EE" sz="2000" b="1" dirty="0"/>
              <a:t>EASME soovitused heaks kontseptsioonikirjelduseks</a:t>
            </a:r>
            <a:r>
              <a:rPr lang="et-EE" sz="2000" dirty="0"/>
              <a:t>, </a:t>
            </a:r>
            <a:r>
              <a:rPr lang="et-EE" sz="2000" dirty="0">
                <a:hlinkClick r:id="rId3"/>
              </a:rPr>
              <a:t>https://ec.europa.eu/easme/en/news/how-write-winning-life-proposal-house-insights</a:t>
            </a:r>
            <a:r>
              <a:rPr lang="et-EE" sz="2000" dirty="0"/>
              <a:t>;</a:t>
            </a:r>
            <a:br>
              <a:rPr lang="et-EE" sz="2000" dirty="0"/>
            </a:br>
            <a:r>
              <a:rPr lang="et-EE" sz="2000" dirty="0"/>
              <a:t>EASME infopäev (30.04.2020): </a:t>
            </a:r>
            <a:r>
              <a:rPr lang="et-EE" sz="2000" dirty="0">
                <a:hlinkClick r:id="rId4"/>
              </a:rPr>
              <a:t>https://eu-life-2020.b2match.io/</a:t>
            </a:r>
            <a:br>
              <a:rPr lang="et-EE" sz="2000" dirty="0"/>
            </a:br>
            <a:r>
              <a:rPr lang="et-EE" sz="2000" dirty="0"/>
              <a:t>EASME kliimakohanemise projektide </a:t>
            </a:r>
            <a:r>
              <a:rPr lang="et-EE" sz="2000" dirty="0" err="1"/>
              <a:t>webinar</a:t>
            </a:r>
            <a:r>
              <a:rPr lang="et-EE" sz="2000" dirty="0"/>
              <a:t> (12.05): </a:t>
            </a:r>
            <a:r>
              <a:rPr lang="et-EE" sz="2000" dirty="0">
                <a:hlinkClick r:id="rId5"/>
              </a:rPr>
              <a:t>https://ec.europa.eu/easme/en/adapting-climate-change</a:t>
            </a:r>
            <a:br>
              <a:rPr lang="et-EE" sz="2000" dirty="0"/>
            </a:br>
            <a:r>
              <a:rPr lang="et-EE" sz="2000" dirty="0" err="1"/>
              <a:t>Close</a:t>
            </a:r>
            <a:r>
              <a:rPr lang="et-EE" sz="2000" dirty="0"/>
              <a:t> </a:t>
            </a:r>
            <a:r>
              <a:rPr lang="et-EE" sz="2000" dirty="0" err="1"/>
              <a:t>to</a:t>
            </a:r>
            <a:r>
              <a:rPr lang="et-EE" sz="2000" dirty="0"/>
              <a:t> market projektide soovitused: </a:t>
            </a:r>
            <a:r>
              <a:rPr lang="et-EE" sz="2000" dirty="0">
                <a:hlinkClick r:id="rId6"/>
              </a:rPr>
              <a:t>https://ec.europa.eu/easme/en/section/life/life-close-market-projects</a:t>
            </a:r>
            <a:br>
              <a:rPr lang="et-EE" sz="2000" dirty="0"/>
            </a:br>
            <a:br>
              <a:rPr lang="et-EE" sz="2000" dirty="0"/>
            </a:br>
            <a:br>
              <a:rPr lang="et-EE" sz="2000" dirty="0"/>
            </a:br>
            <a:br>
              <a:rPr lang="et-EE" sz="2000" dirty="0"/>
            </a:br>
            <a:endParaRPr lang="et-EE" sz="2000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094C1DE0-31FE-4AD0-95EA-B65CA6B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F736409-6C07-4CE8-86F8-1174E2235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434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2AF4F33-F32F-49BB-9133-729086AEF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96" y="2202425"/>
            <a:ext cx="11036808" cy="2734351"/>
          </a:xfrm>
        </p:spPr>
        <p:txBody>
          <a:bodyPr>
            <a:noAutofit/>
          </a:bodyPr>
          <a:lstStyle/>
          <a:p>
            <a:r>
              <a:rPr lang="et-EE" sz="2800" b="1" dirty="0"/>
              <a:t>TULEVAD ÜRITUSED:</a:t>
            </a:r>
            <a:br>
              <a:rPr lang="et-EE" sz="2800" b="1" dirty="0"/>
            </a:br>
            <a:r>
              <a:rPr lang="et-EE" sz="2800" dirty="0"/>
              <a:t>18.06. </a:t>
            </a:r>
            <a:r>
              <a:rPr lang="et-EE" sz="2800" dirty="0" err="1"/>
              <a:t>webinar</a:t>
            </a:r>
            <a:r>
              <a:rPr lang="et-EE" sz="2800" dirty="0"/>
              <a:t> putukate kaitse projektideks: </a:t>
            </a:r>
            <a:r>
              <a:rPr lang="et-EE" sz="2800" dirty="0">
                <a:hlinkClick r:id="rId2"/>
              </a:rPr>
              <a:t>https://ec.europa.eu/easme/en/webinar-life-stepping-save-bugs</a:t>
            </a:r>
            <a:br>
              <a:rPr lang="et-EE" sz="2800" dirty="0"/>
            </a:br>
            <a:br>
              <a:rPr lang="et-EE" sz="2800" dirty="0"/>
            </a:b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833157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5942EBA-4894-45E7-ADFC-29B7B3FD5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Täname tähelepanu eest, küsimused!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2A54DCD8-DC32-4636-8CAF-A2E6E7B2B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murel.truu@taltech.ee</a:t>
            </a:r>
            <a:endParaRPr lang="et-EE" dirty="0"/>
          </a:p>
          <a:p>
            <a:r>
              <a:rPr lang="et-EE" dirty="0">
                <a:hlinkClick r:id="rId3"/>
              </a:rPr>
              <a:t>voldemar.rannap@envir.ee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2056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380A6DB-13ED-4F2E-A489-C912B63A0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LIFE programm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2942B3EC-6A9A-41C0-972E-9F41471E0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505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lt 5" descr="Pilt, millel on kujutatud väljas, rohi, taim, puu&#10;&#10;Kirjeldus on genereeritud automaatselt">
            <a:extLst>
              <a:ext uri="{FF2B5EF4-FFF2-40B4-BE49-F238E27FC236}">
                <a16:creationId xmlns:a16="http://schemas.microsoft.com/office/drawing/2014/main" id="{350E7E05-8481-44C4-8D86-2E2E95CDE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7" r="9091" b="44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28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060D4FB6-4634-406F-9758-121F75A0F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265720" cy="3204134"/>
          </a:xfrm>
        </p:spPr>
        <p:txBody>
          <a:bodyPr anchor="b">
            <a:normAutofit/>
          </a:bodyPr>
          <a:lstStyle/>
          <a:p>
            <a:r>
              <a:rPr lang="et-EE" sz="2600" dirty="0">
                <a:solidFill>
                  <a:schemeClr val="bg1"/>
                </a:solidFill>
              </a:rPr>
              <a:t>LIFE programm on Euroopa Komisjoni rahastusskeem Euroopa Liidu keskkonna ja kliimapoliitika elluviimiseks. LIFE programm loodi 1992. aastal. Tänaseks rahastanud enam kui 5000 projekti.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lt 7" descr="Pilt, millel on kujutatud lill, märk, joonistus&#10;&#10;Kirjeldus on genereeritud automaatselt">
            <a:extLst>
              <a:ext uri="{FF2B5EF4-FFF2-40B4-BE49-F238E27FC236}">
                <a16:creationId xmlns:a16="http://schemas.microsoft.com/office/drawing/2014/main" id="{DA20F990-9AF8-4CF6-9E3F-3655E617E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" y="4706575"/>
            <a:ext cx="2120460" cy="15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3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BF4E969-BFBB-4B7C-93E0-49F5A3E1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7003107" cy="4381500"/>
          </a:xfrm>
        </p:spPr>
        <p:txBody>
          <a:bodyPr anchor="ctr">
            <a:normAutofit fontScale="90000"/>
          </a:bodyPr>
          <a:lstStyle/>
          <a:p>
            <a:r>
              <a:rPr lang="et-EE" sz="3200" b="1" dirty="0"/>
              <a:t>LIFE ALLPROGRAMMID:</a:t>
            </a:r>
            <a:br>
              <a:rPr lang="et-EE" sz="3200" b="1" dirty="0"/>
            </a:br>
            <a:br>
              <a:rPr lang="et-EE" sz="3200" dirty="0"/>
            </a:br>
            <a:r>
              <a:rPr lang="et-EE" sz="3200" b="1" dirty="0"/>
              <a:t>Keskkond</a:t>
            </a:r>
            <a:br>
              <a:rPr lang="et-EE" sz="3200" dirty="0"/>
            </a:br>
            <a:r>
              <a:rPr lang="et-EE" sz="3200" dirty="0"/>
              <a:t>	Loodus ja elurikkus</a:t>
            </a:r>
            <a:br>
              <a:rPr lang="et-EE" sz="3200" dirty="0"/>
            </a:br>
            <a:r>
              <a:rPr lang="et-EE" sz="3200" dirty="0"/>
              <a:t>	Keskkond ja ressursitõhusus</a:t>
            </a:r>
            <a:br>
              <a:rPr lang="et-EE" sz="3200" dirty="0"/>
            </a:br>
            <a:r>
              <a:rPr lang="et-EE" sz="3200" dirty="0"/>
              <a:t>	Keskkonnaalane juhtimine ja teave</a:t>
            </a:r>
            <a:br>
              <a:rPr lang="et-EE" sz="3200" dirty="0"/>
            </a:br>
            <a:r>
              <a:rPr lang="et-EE" sz="3200" b="1" dirty="0"/>
              <a:t>Kliima</a:t>
            </a:r>
            <a:br>
              <a:rPr lang="et-EE" sz="3200" dirty="0"/>
            </a:br>
            <a:r>
              <a:rPr lang="et-EE" sz="3200" dirty="0"/>
              <a:t>	Kliimamuutuste leevendamine</a:t>
            </a:r>
            <a:br>
              <a:rPr lang="et-EE" sz="3200" dirty="0"/>
            </a:br>
            <a:r>
              <a:rPr lang="et-EE" sz="3200" dirty="0"/>
              <a:t>	Kliimamuutustega kohanemine</a:t>
            </a:r>
            <a:br>
              <a:rPr lang="et-EE" sz="3200" dirty="0"/>
            </a:br>
            <a:r>
              <a:rPr lang="et-EE" sz="3200" dirty="0"/>
              <a:t>	Kliimaalane juhtimine ja teave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B8F20B12-EC8C-43EA-B061-589E303DD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1575" y="1238250"/>
            <a:ext cx="3000375" cy="4381500"/>
          </a:xfrm>
        </p:spPr>
        <p:txBody>
          <a:bodyPr anchor="ctr">
            <a:normAutofit/>
          </a:bodyPr>
          <a:lstStyle/>
          <a:p>
            <a:r>
              <a:rPr lang="et-EE" dirty="0"/>
              <a:t>2014-2020 eelarveperiood</a:t>
            </a:r>
          </a:p>
          <a:p>
            <a:endParaRPr lang="et-EE" dirty="0"/>
          </a:p>
          <a:p>
            <a:r>
              <a:rPr lang="et-EE" dirty="0"/>
              <a:t>3,46 </a:t>
            </a:r>
            <a:r>
              <a:rPr lang="et-EE" dirty="0" err="1"/>
              <a:t>mlr</a:t>
            </a:r>
            <a:r>
              <a:rPr lang="et-EE" dirty="0"/>
              <a:t> </a:t>
            </a:r>
            <a:r>
              <a:rPr lang="et-EE" dirty="0" err="1"/>
              <a:t>eur</a:t>
            </a:r>
            <a:endParaRPr lang="et-E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3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2317613-B23C-42E7-9151-3F9F43F5C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829AD4B1-11E9-4A99-BFD7-8FA090071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D3AAA295-0D2A-4E89-8359-7C459EE9E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"/>
            <a:ext cx="10045566" cy="6567488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05EC2C3D-CE8E-4733-94A2-92DCC6B92B0E}"/>
              </a:ext>
            </a:extLst>
          </p:cNvPr>
          <p:cNvSpPr/>
          <p:nvPr/>
        </p:nvSpPr>
        <p:spPr>
          <a:xfrm>
            <a:off x="3098800" y="274828"/>
            <a:ext cx="2870200" cy="1270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472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7F97E34-AC54-49E4-82A0-2D15E27A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2426208" cy="250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2000" b="1" dirty="0"/>
              <a:t>Tavaprojektid</a:t>
            </a:r>
            <a:br>
              <a:rPr lang="et-EE" sz="2000" b="1" dirty="0"/>
            </a:b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814F861-3621-4AC4-AAB5-D54CD162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211" y="88490"/>
            <a:ext cx="7767482" cy="6769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2000" b="1" dirty="0"/>
              <a:t>Kellele?</a:t>
            </a:r>
          </a:p>
          <a:p>
            <a:r>
              <a:rPr lang="et-EE" sz="2000" dirty="0"/>
              <a:t>Kõik juriidilised isikud </a:t>
            </a:r>
            <a:r>
              <a:rPr lang="et-EE" sz="2000" dirty="0" err="1"/>
              <a:t>EU-s</a:t>
            </a:r>
            <a:endParaRPr lang="et-EE" sz="2000" dirty="0"/>
          </a:p>
          <a:p>
            <a:endParaRPr lang="et-EE" sz="2000" dirty="0"/>
          </a:p>
          <a:p>
            <a:r>
              <a:rPr lang="et-EE" sz="2000" b="1" dirty="0"/>
              <a:t>Milleks?</a:t>
            </a:r>
          </a:p>
          <a:p>
            <a:r>
              <a:rPr lang="et-EE" sz="2000" dirty="0"/>
              <a:t>Allprogrammides toodud valdkondades (6) üldiste ja spetsiifiliste eesmärkide täitmiseks</a:t>
            </a:r>
          </a:p>
          <a:p>
            <a:endParaRPr lang="et-EE" sz="2000" b="1" dirty="0"/>
          </a:p>
          <a:p>
            <a:r>
              <a:rPr lang="et-EE" sz="2000" b="1" dirty="0"/>
              <a:t>Kui suur?</a:t>
            </a:r>
          </a:p>
          <a:p>
            <a:r>
              <a:rPr lang="et-EE" sz="2000" dirty="0"/>
              <a:t>~1-5 partnerit (ka 20+ partnerlusega projekte)</a:t>
            </a:r>
          </a:p>
          <a:p>
            <a:r>
              <a:rPr lang="et-EE" sz="2000" dirty="0"/>
              <a:t>EU rahastus: ~500 000 </a:t>
            </a:r>
            <a:r>
              <a:rPr lang="et-EE" sz="2000" dirty="0" err="1"/>
              <a:t>eur</a:t>
            </a:r>
            <a:r>
              <a:rPr lang="et-EE" sz="2000" dirty="0"/>
              <a:t> </a:t>
            </a:r>
          </a:p>
          <a:p>
            <a:r>
              <a:rPr lang="et-EE" sz="1600" dirty="0"/>
              <a:t>Miinimum summat pole, aga kaaluda kas väiksemate projektide puhul projektikirjutamise keerukus kulutõhus on. Maksimaalselt on EU toetuseks tavaprojektidel olnud ka ~5 000 000 </a:t>
            </a:r>
            <a:r>
              <a:rPr lang="et-EE" sz="1600" dirty="0" err="1"/>
              <a:t>eur</a:t>
            </a:r>
            <a:r>
              <a:rPr lang="et-EE" sz="1600" dirty="0"/>
              <a:t>, kuid pigem jäävad projektid suurusjärku EU toetus 1-2 mln</a:t>
            </a:r>
          </a:p>
          <a:p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67892232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1471</Words>
  <Application>Microsoft Office PowerPoint</Application>
  <PresentationFormat>Laiekraan</PresentationFormat>
  <Paragraphs>192</Paragraphs>
  <Slides>44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44</vt:i4>
      </vt:variant>
    </vt:vector>
  </HeadingPairs>
  <TitlesOfParts>
    <vt:vector size="48" baseType="lpstr">
      <vt:lpstr>Arial</vt:lpstr>
      <vt:lpstr>Avenir Next LT Pro</vt:lpstr>
      <vt:lpstr>Calibri</vt:lpstr>
      <vt:lpstr>AccentBoxVTI</vt:lpstr>
      <vt:lpstr>LIFE projektide kontseptsioonikirjelduste koostamine</vt:lpstr>
      <vt:lpstr>Kes me oleme?  Voldemar Rannap 2020-… KeM LIFE18 IPE/EE/00007 FOREST AND FARMLAND projekti juht XXXX-XXXX – Tartu Ülikool (LIFE projekt) XXXX - XXXX – erinevad ametikohad KeM haldusalas (sh LIFE projektide koostamine ja koordineerimine)</vt:lpstr>
      <vt:lpstr>Kes me oleme?  Murel Truu 2020 – Tallinna Tehnikaülikool, projektispetsialist 2003-2020 – erinevad ametikohad KeM haldusalas (sh LIFE projektide koostamine ja koordineerimine)</vt:lpstr>
      <vt:lpstr>Tänane plaan:</vt:lpstr>
      <vt:lpstr>LIFE programm</vt:lpstr>
      <vt:lpstr>LIFE programm on Euroopa Komisjoni rahastusskeem Euroopa Liidu keskkonna ja kliimapoliitika elluviimiseks. LIFE programm loodi 1992. aastal. Tänaseks rahastanud enam kui 5000 projekti.</vt:lpstr>
      <vt:lpstr>LIFE ALLPROGRAMMID:  Keskkond  Loodus ja elurikkus  Keskkond ja ressursitõhusus  Keskkonnaalane juhtimine ja teave Kliima  Kliimamuutuste leevendamine  Kliimamuutustega kohanemine  Kliimaalane juhtimine ja teave</vt:lpstr>
      <vt:lpstr>PowerPointi esitlus</vt:lpstr>
      <vt:lpstr>Tavaprojektid  </vt:lpstr>
      <vt:lpstr>Tavaprojektid  </vt:lpstr>
      <vt:lpstr>PowerPointi esitlus</vt:lpstr>
      <vt:lpstr>Kliima programm</vt:lpstr>
      <vt:lpstr>Keskkonna programm</vt:lpstr>
      <vt:lpstr>Taotlejale kasulikud alusdokumendid / juhismaterjalid</vt:lpstr>
      <vt:lpstr>LIFE Orientation Document: https://ec.europa.eu/environment/archives/life/funding/life2014/call/documents/2014_orientation_doc.pdf</vt:lpstr>
      <vt:lpstr>LIFE REGULATION: https://eur-lex.europa.eu/legal-content/EN/TXT/?uri=uriserv:OJ.L_.2013.347.01.0185.01.ENG</vt:lpstr>
      <vt:lpstr>LIFE Multi-Annual Work Program 2018-2020 https://eur-lex.europa.eu/legal-content/EN/TXT/?uri=CELEX%3A32018D0210</vt:lpstr>
      <vt:lpstr>Application package: </vt:lpstr>
      <vt:lpstr>PowerPointi esitlus</vt:lpstr>
      <vt:lpstr>PowerPointi esitlus</vt:lpstr>
      <vt:lpstr>Hindamispõhimõtted</vt:lpstr>
      <vt:lpstr>PowerPointi esitlus</vt:lpstr>
      <vt:lpstr>Addendum 2020: Covid 19 mõju programmile  https://ec.europa.eu/easme/en/section/life/calls-proposals#inline-nav-0 </vt:lpstr>
      <vt:lpstr>EProposal keskkond</vt:lpstr>
      <vt:lpstr>PowerPointi esitlus</vt:lpstr>
      <vt:lpstr>Kontseptsioonikirjeldus</vt:lpstr>
      <vt:lpstr>CONCEPT NOTE SISU ~10 lk teksti   CN - Kindlasti inglise keeles Põhitaotlus võib olla ka kohalikus keeles</vt:lpstr>
      <vt:lpstr>EI SOOVITATA/ POLE VAJA  LISADA</vt:lpstr>
      <vt:lpstr>Mida-kuidas hinnatakse?</vt:lpstr>
      <vt:lpstr>Üldine projektitaotluse selgus  Max 20 punkti Läbimisskoor min 5</vt:lpstr>
      <vt:lpstr>EU lisandväärtus  Max 30 punkti Läbimisskoor min 10</vt:lpstr>
      <vt:lpstr>Projekti soovituslik küpsus kontseptsioonikirjelduse esitamise ajaks</vt:lpstr>
      <vt:lpstr>Kokkuvõtlikult soovitused hea projekti jaoks:  Angelo Salsi EASME LIFE üksuse juht</vt:lpstr>
      <vt:lpstr>Kokkuvõtvad soovitused hea CN jaoks  </vt:lpstr>
      <vt:lpstr>PowerPointi esitlus</vt:lpstr>
      <vt:lpstr>EELARVE   </vt:lpstr>
      <vt:lpstr>PowerPointi esitlus</vt:lpstr>
      <vt:lpstr>Taotlemise ajakava</vt:lpstr>
      <vt:lpstr>PowerPointi esitlus</vt:lpstr>
      <vt:lpstr>Abimaterjale veebis</vt:lpstr>
      <vt:lpstr>LIFE PROJEKTIDE ANDMEBAAS: https://ec.europa.eu/environment/life/project/Projects/index.cfm  </vt:lpstr>
      <vt:lpstr>EASME, LIFE Programmi leht, https://ec.europa.eu/easme/en/life; EASME soovitused heaks kontseptsioonikirjelduseks, https://ec.europa.eu/easme/en/news/how-write-winning-life-proposal-house-insights; EASME infopäev (30.04.2020): https://eu-life-2020.b2match.io/ EASME kliimakohanemise projektide webinar (12.05): https://ec.europa.eu/easme/en/adapting-climate-change Close to market projektide soovitused: https://ec.europa.eu/easme/en/section/life/life-close-market-projects    </vt:lpstr>
      <vt:lpstr>TULEVAD ÜRITUSED: 18.06. webinar putukate kaitse projektideks: https://ec.europa.eu/easme/en/webinar-life-stepping-save-bugs  </vt:lpstr>
      <vt:lpstr>Täname tähelepanu eest, küsimused!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projektide kontseptsioonikirjelduste koostamine</dc:title>
  <dc:creator>Murel Truu</dc:creator>
  <cp:lastModifiedBy>Murel Truu</cp:lastModifiedBy>
  <cp:revision>1</cp:revision>
  <dcterms:created xsi:type="dcterms:W3CDTF">2020-06-14T20:50:49Z</dcterms:created>
  <dcterms:modified xsi:type="dcterms:W3CDTF">2020-06-16T05:58:39Z</dcterms:modified>
</cp:coreProperties>
</file>