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861" r:id="rId2"/>
  </p:sldMasterIdLst>
  <p:notesMasterIdLst>
    <p:notesMasterId r:id="rId19"/>
  </p:notesMasterIdLst>
  <p:sldIdLst>
    <p:sldId id="256" r:id="rId3"/>
    <p:sldId id="264" r:id="rId4"/>
    <p:sldId id="279" r:id="rId5"/>
    <p:sldId id="269" r:id="rId6"/>
    <p:sldId id="284" r:id="rId7"/>
    <p:sldId id="293" r:id="rId8"/>
    <p:sldId id="265" r:id="rId9"/>
    <p:sldId id="272" r:id="rId10"/>
    <p:sldId id="282" r:id="rId11"/>
    <p:sldId id="286" r:id="rId12"/>
    <p:sldId id="287" r:id="rId13"/>
    <p:sldId id="294" r:id="rId14"/>
    <p:sldId id="288" r:id="rId15"/>
    <p:sldId id="290" r:id="rId16"/>
    <p:sldId id="292" r:id="rId17"/>
    <p:sldId id="261" r:id="rId18"/>
  </p:sldIdLst>
  <p:sldSz cx="12160250" cy="6840538"/>
  <p:notesSz cx="7559675" cy="10691813"/>
  <p:defaultTextStyle>
    <a:defPPr>
      <a:defRPr lang="en-GB"/>
    </a:defPPr>
    <a:lvl1pPr algn="l" defTabSz="446088" rtl="0" fontAlgn="base" hangingPunct="0">
      <a:lnSpc>
        <a:spcPct val="97000"/>
      </a:lnSpc>
      <a:spcBef>
        <a:spcPct val="0"/>
      </a:spcBef>
      <a:spcAft>
        <a:spcPct val="0"/>
      </a:spcAft>
      <a:buClr>
        <a:srgbClr val="000000"/>
      </a:buClr>
      <a:buSzPct val="100000"/>
      <a:buFont typeface="Times New Roman" pitchFamily="16" charset="0"/>
      <a:defRPr kern="1200">
        <a:solidFill>
          <a:schemeClr val="tx1"/>
        </a:solidFill>
        <a:latin typeface="Roboto Condensed" charset="0"/>
        <a:ea typeface="Microsoft YaHei" charset="-122"/>
        <a:cs typeface="+mn-cs"/>
      </a:defRPr>
    </a:lvl1pPr>
    <a:lvl2pPr marL="738188" indent="-284163" algn="l" defTabSz="446088" rtl="0" fontAlgn="base" hangingPunct="0">
      <a:lnSpc>
        <a:spcPct val="97000"/>
      </a:lnSpc>
      <a:spcBef>
        <a:spcPct val="0"/>
      </a:spcBef>
      <a:spcAft>
        <a:spcPct val="0"/>
      </a:spcAft>
      <a:buClr>
        <a:srgbClr val="000000"/>
      </a:buClr>
      <a:buSzPct val="100000"/>
      <a:buFont typeface="Times New Roman" pitchFamily="16" charset="0"/>
      <a:defRPr kern="1200">
        <a:solidFill>
          <a:schemeClr val="tx1"/>
        </a:solidFill>
        <a:latin typeface="Roboto Condensed" charset="0"/>
        <a:ea typeface="Microsoft YaHei" charset="-122"/>
        <a:cs typeface="+mn-cs"/>
      </a:defRPr>
    </a:lvl2pPr>
    <a:lvl3pPr marL="1136650" indent="-227013" algn="l" defTabSz="446088" rtl="0" fontAlgn="base" hangingPunct="0">
      <a:lnSpc>
        <a:spcPct val="97000"/>
      </a:lnSpc>
      <a:spcBef>
        <a:spcPct val="0"/>
      </a:spcBef>
      <a:spcAft>
        <a:spcPct val="0"/>
      </a:spcAft>
      <a:buClr>
        <a:srgbClr val="000000"/>
      </a:buClr>
      <a:buSzPct val="100000"/>
      <a:buFont typeface="Times New Roman" pitchFamily="16" charset="0"/>
      <a:defRPr kern="1200">
        <a:solidFill>
          <a:schemeClr val="tx1"/>
        </a:solidFill>
        <a:latin typeface="Roboto Condensed" charset="0"/>
        <a:ea typeface="Microsoft YaHei" charset="-122"/>
        <a:cs typeface="+mn-cs"/>
      </a:defRPr>
    </a:lvl3pPr>
    <a:lvl4pPr marL="1590675" indent="-227013" algn="l" defTabSz="446088" rtl="0" fontAlgn="base" hangingPunct="0">
      <a:lnSpc>
        <a:spcPct val="97000"/>
      </a:lnSpc>
      <a:spcBef>
        <a:spcPct val="0"/>
      </a:spcBef>
      <a:spcAft>
        <a:spcPct val="0"/>
      </a:spcAft>
      <a:buClr>
        <a:srgbClr val="000000"/>
      </a:buClr>
      <a:buSzPct val="100000"/>
      <a:buFont typeface="Times New Roman" pitchFamily="16" charset="0"/>
      <a:defRPr kern="1200">
        <a:solidFill>
          <a:schemeClr val="tx1"/>
        </a:solidFill>
        <a:latin typeface="Roboto Condensed" charset="0"/>
        <a:ea typeface="Microsoft YaHei" charset="-122"/>
        <a:cs typeface="+mn-cs"/>
      </a:defRPr>
    </a:lvl4pPr>
    <a:lvl5pPr marL="2044700" indent="-227013" algn="l" defTabSz="446088" rtl="0" fontAlgn="base" hangingPunct="0">
      <a:lnSpc>
        <a:spcPct val="97000"/>
      </a:lnSpc>
      <a:spcBef>
        <a:spcPct val="0"/>
      </a:spcBef>
      <a:spcAft>
        <a:spcPct val="0"/>
      </a:spcAft>
      <a:buClr>
        <a:srgbClr val="000000"/>
      </a:buClr>
      <a:buSzPct val="100000"/>
      <a:buFont typeface="Times New Roman" pitchFamily="16" charset="0"/>
      <a:defRPr kern="1200">
        <a:solidFill>
          <a:schemeClr val="tx1"/>
        </a:solidFill>
        <a:latin typeface="Roboto Condensed" charset="0"/>
        <a:ea typeface="Microsoft YaHei" charset="-122"/>
        <a:cs typeface="+mn-cs"/>
      </a:defRPr>
    </a:lvl5pPr>
    <a:lvl6pPr marL="2286000" algn="l" defTabSz="914400" rtl="0" eaLnBrk="1" latinLnBrk="0" hangingPunct="1">
      <a:defRPr kern="1200">
        <a:solidFill>
          <a:schemeClr val="tx1"/>
        </a:solidFill>
        <a:latin typeface="Roboto Condensed" charset="0"/>
        <a:ea typeface="Microsoft YaHei" charset="-122"/>
        <a:cs typeface="+mn-cs"/>
      </a:defRPr>
    </a:lvl6pPr>
    <a:lvl7pPr marL="2743200" algn="l" defTabSz="914400" rtl="0" eaLnBrk="1" latinLnBrk="0" hangingPunct="1">
      <a:defRPr kern="1200">
        <a:solidFill>
          <a:schemeClr val="tx1"/>
        </a:solidFill>
        <a:latin typeface="Roboto Condensed" charset="0"/>
        <a:ea typeface="Microsoft YaHei" charset="-122"/>
        <a:cs typeface="+mn-cs"/>
      </a:defRPr>
    </a:lvl7pPr>
    <a:lvl8pPr marL="3200400" algn="l" defTabSz="914400" rtl="0" eaLnBrk="1" latinLnBrk="0" hangingPunct="1">
      <a:defRPr kern="1200">
        <a:solidFill>
          <a:schemeClr val="tx1"/>
        </a:solidFill>
        <a:latin typeface="Roboto Condensed" charset="0"/>
        <a:ea typeface="Microsoft YaHei" charset="-122"/>
        <a:cs typeface="+mn-cs"/>
      </a:defRPr>
    </a:lvl8pPr>
    <a:lvl9pPr marL="3657600" algn="l" defTabSz="914400" rtl="0" eaLnBrk="1" latinLnBrk="0" hangingPunct="1">
      <a:defRPr kern="1200">
        <a:solidFill>
          <a:schemeClr val="tx1"/>
        </a:solidFill>
        <a:latin typeface="Roboto Condensed" charset="0"/>
        <a:ea typeface="Microsoft YaHei"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9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eskmine laad 2 – rõh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3" autoAdjust="0"/>
    <p:restoredTop sz="89785" autoAdjust="0"/>
  </p:normalViewPr>
  <p:slideViewPr>
    <p:cSldViewPr>
      <p:cViewPr varScale="1">
        <p:scale>
          <a:sx n="116" d="100"/>
          <a:sy n="116" d="100"/>
        </p:scale>
        <p:origin x="403" y="91"/>
      </p:cViewPr>
      <p:guideLst>
        <p:guide orient="horz" pos="2160"/>
        <p:guide pos="3891"/>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11A08C-5222-41E8-8C69-3FFAB8BF7369}"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t-EE"/>
        </a:p>
      </dgm:t>
    </dgm:pt>
    <dgm:pt modelId="{9918251F-E41D-42A6-AC42-E77AA043CF66}">
      <dgm:prSet phldrT="[Tekst]"/>
      <dgm:spPr/>
      <dgm:t>
        <a:bodyPr/>
        <a:lstStyle/>
        <a:p>
          <a:r>
            <a:rPr lang="et-EE" dirty="0" smtClean="0"/>
            <a:t>Loodus ja elurikkus</a:t>
          </a:r>
          <a:endParaRPr lang="et-EE" dirty="0"/>
        </a:p>
      </dgm:t>
    </dgm:pt>
    <dgm:pt modelId="{30CE98A2-BB90-4F5C-9153-685CD9034E5D}" type="parTrans" cxnId="{912C5F06-8315-4E99-925B-7F7E31CAF7F4}">
      <dgm:prSet/>
      <dgm:spPr/>
      <dgm:t>
        <a:bodyPr/>
        <a:lstStyle/>
        <a:p>
          <a:endParaRPr lang="et-EE"/>
        </a:p>
      </dgm:t>
    </dgm:pt>
    <dgm:pt modelId="{46A2220A-C702-426A-895D-E98BDA8F92E4}" type="sibTrans" cxnId="{912C5F06-8315-4E99-925B-7F7E31CAF7F4}">
      <dgm:prSet/>
      <dgm:spPr/>
      <dgm:t>
        <a:bodyPr/>
        <a:lstStyle/>
        <a:p>
          <a:endParaRPr lang="et-EE"/>
        </a:p>
      </dgm:t>
    </dgm:pt>
    <dgm:pt modelId="{E06A7EC4-7F28-4CD1-A7D9-28CD3CC0B5AC}">
      <dgm:prSet phldrT="[Tekst]"/>
      <dgm:spPr>
        <a:ln w="57150">
          <a:solidFill>
            <a:schemeClr val="tx1"/>
          </a:solidFill>
        </a:ln>
      </dgm:spPr>
      <dgm:t>
        <a:bodyPr/>
        <a:lstStyle/>
        <a:p>
          <a:r>
            <a:rPr lang="et-EE" dirty="0" smtClean="0"/>
            <a:t>Ringmajandus ja elukvaliteet</a:t>
          </a:r>
          <a:endParaRPr lang="et-EE" dirty="0"/>
        </a:p>
      </dgm:t>
    </dgm:pt>
    <dgm:pt modelId="{0FB7CD14-9D70-4399-8CCA-940196B7D8C0}" type="parTrans" cxnId="{F3A904BC-7E81-427C-A4D4-01621CDB9270}">
      <dgm:prSet/>
      <dgm:spPr/>
      <dgm:t>
        <a:bodyPr/>
        <a:lstStyle/>
        <a:p>
          <a:endParaRPr lang="et-EE"/>
        </a:p>
      </dgm:t>
    </dgm:pt>
    <dgm:pt modelId="{8AE12E7C-BD88-4079-8E7F-441866944F44}" type="sibTrans" cxnId="{F3A904BC-7E81-427C-A4D4-01621CDB9270}">
      <dgm:prSet/>
      <dgm:spPr/>
      <dgm:t>
        <a:bodyPr/>
        <a:lstStyle/>
        <a:p>
          <a:endParaRPr lang="et-EE"/>
        </a:p>
      </dgm:t>
    </dgm:pt>
    <dgm:pt modelId="{F4BF9ECC-07D7-4439-96BC-8738C7031ED9}">
      <dgm:prSet phldrT="[Tekst]"/>
      <dgm:spPr/>
      <dgm:t>
        <a:bodyPr/>
        <a:lstStyle/>
        <a:p>
          <a:r>
            <a:rPr lang="et-EE" dirty="0" smtClean="0"/>
            <a:t>Kliimaprojektid</a:t>
          </a:r>
          <a:endParaRPr lang="et-EE" dirty="0"/>
        </a:p>
      </dgm:t>
    </dgm:pt>
    <dgm:pt modelId="{EFCA71AF-ADE4-41EC-A64F-B76E930F64FF}" type="parTrans" cxnId="{59644E16-8859-4E79-B024-F0AA24239589}">
      <dgm:prSet/>
      <dgm:spPr/>
      <dgm:t>
        <a:bodyPr/>
        <a:lstStyle/>
        <a:p>
          <a:endParaRPr lang="et-EE"/>
        </a:p>
      </dgm:t>
    </dgm:pt>
    <dgm:pt modelId="{02EC2E70-436A-4DF4-B5BE-789CB02F0EE5}" type="sibTrans" cxnId="{59644E16-8859-4E79-B024-F0AA24239589}">
      <dgm:prSet/>
      <dgm:spPr/>
      <dgm:t>
        <a:bodyPr/>
        <a:lstStyle/>
        <a:p>
          <a:endParaRPr lang="et-EE"/>
        </a:p>
      </dgm:t>
    </dgm:pt>
    <dgm:pt modelId="{8ED03AD1-1E29-4686-A8FB-BD424FED3B0C}">
      <dgm:prSet/>
      <dgm:spPr/>
      <dgm:t>
        <a:bodyPr/>
        <a:lstStyle/>
        <a:p>
          <a:r>
            <a:rPr lang="et-EE" dirty="0" smtClean="0"/>
            <a:t>Puhtale energiale üleminek</a:t>
          </a:r>
          <a:endParaRPr lang="et-EE" dirty="0"/>
        </a:p>
      </dgm:t>
    </dgm:pt>
    <dgm:pt modelId="{04951614-9316-4B3D-A9B8-788A5D04E76D}" type="parTrans" cxnId="{15BD4EA1-E97E-4FAC-91A0-9FD293F45F60}">
      <dgm:prSet/>
      <dgm:spPr/>
      <dgm:t>
        <a:bodyPr/>
        <a:lstStyle/>
        <a:p>
          <a:endParaRPr lang="et-EE"/>
        </a:p>
      </dgm:t>
    </dgm:pt>
    <dgm:pt modelId="{BD60F608-9C94-4FC4-97A6-E13529C8132D}" type="sibTrans" cxnId="{15BD4EA1-E97E-4FAC-91A0-9FD293F45F60}">
      <dgm:prSet/>
      <dgm:spPr/>
      <dgm:t>
        <a:bodyPr/>
        <a:lstStyle/>
        <a:p>
          <a:endParaRPr lang="et-EE"/>
        </a:p>
      </dgm:t>
    </dgm:pt>
    <dgm:pt modelId="{6874984D-6280-4114-AC24-7AF958F230A4}" type="pres">
      <dgm:prSet presAssocID="{4F11A08C-5222-41E8-8C69-3FFAB8BF7369}" presName="linear" presStyleCnt="0">
        <dgm:presLayoutVars>
          <dgm:dir/>
          <dgm:resizeHandles val="exact"/>
        </dgm:presLayoutVars>
      </dgm:prSet>
      <dgm:spPr/>
      <dgm:t>
        <a:bodyPr/>
        <a:lstStyle/>
        <a:p>
          <a:endParaRPr lang="et-EE"/>
        </a:p>
      </dgm:t>
    </dgm:pt>
    <dgm:pt modelId="{4F05C970-1275-46CB-9E14-D1F1B2018826}" type="pres">
      <dgm:prSet presAssocID="{9918251F-E41D-42A6-AC42-E77AA043CF66}" presName="comp" presStyleCnt="0"/>
      <dgm:spPr/>
    </dgm:pt>
    <dgm:pt modelId="{9711C250-9989-41D0-B039-34E577CBA255}" type="pres">
      <dgm:prSet presAssocID="{9918251F-E41D-42A6-AC42-E77AA043CF66}" presName="box" presStyleLbl="node1" presStyleIdx="0" presStyleCnt="4" custLinFactNeighborX="421" custLinFactNeighborY="0"/>
      <dgm:spPr/>
      <dgm:t>
        <a:bodyPr/>
        <a:lstStyle/>
        <a:p>
          <a:endParaRPr lang="et-EE"/>
        </a:p>
      </dgm:t>
    </dgm:pt>
    <dgm:pt modelId="{70340318-AD60-4351-A4E6-765C7EC03802}" type="pres">
      <dgm:prSet presAssocID="{9918251F-E41D-42A6-AC42-E77AA043CF66}" presName="img"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5000" r="-45000"/>
          </a:stretch>
        </a:blipFill>
      </dgm:spPr>
    </dgm:pt>
    <dgm:pt modelId="{9E834D94-C414-4526-9026-4DFAD472CD10}" type="pres">
      <dgm:prSet presAssocID="{9918251F-E41D-42A6-AC42-E77AA043CF66}" presName="text" presStyleLbl="node1" presStyleIdx="0" presStyleCnt="4">
        <dgm:presLayoutVars>
          <dgm:bulletEnabled val="1"/>
        </dgm:presLayoutVars>
      </dgm:prSet>
      <dgm:spPr/>
      <dgm:t>
        <a:bodyPr/>
        <a:lstStyle/>
        <a:p>
          <a:endParaRPr lang="et-EE"/>
        </a:p>
      </dgm:t>
    </dgm:pt>
    <dgm:pt modelId="{C822EAF8-ACA9-4A9B-B142-0F1D8A171A79}" type="pres">
      <dgm:prSet presAssocID="{46A2220A-C702-426A-895D-E98BDA8F92E4}" presName="spacer" presStyleCnt="0"/>
      <dgm:spPr/>
    </dgm:pt>
    <dgm:pt modelId="{C574BD3A-8471-4752-B265-81C576E808E9}" type="pres">
      <dgm:prSet presAssocID="{E06A7EC4-7F28-4CD1-A7D9-28CD3CC0B5AC}" presName="comp" presStyleCnt="0"/>
      <dgm:spPr/>
    </dgm:pt>
    <dgm:pt modelId="{88706F7C-0704-46EF-8B2C-945E173FACCC}" type="pres">
      <dgm:prSet presAssocID="{E06A7EC4-7F28-4CD1-A7D9-28CD3CC0B5AC}" presName="box" presStyleLbl="node1" presStyleIdx="1" presStyleCnt="4"/>
      <dgm:spPr/>
      <dgm:t>
        <a:bodyPr/>
        <a:lstStyle/>
        <a:p>
          <a:endParaRPr lang="et-EE"/>
        </a:p>
      </dgm:t>
    </dgm:pt>
    <dgm:pt modelId="{F28C3398-FAB6-49F4-B2AC-A4438C8867C7}" type="pres">
      <dgm:prSet presAssocID="{E06A7EC4-7F28-4CD1-A7D9-28CD3CC0B5AC}" presName="img"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70000" r="-70000"/>
          </a:stretch>
        </a:blipFill>
      </dgm:spPr>
    </dgm:pt>
    <dgm:pt modelId="{D82C2A4C-1D21-4ADA-BC39-75E57CF21365}" type="pres">
      <dgm:prSet presAssocID="{E06A7EC4-7F28-4CD1-A7D9-28CD3CC0B5AC}" presName="text" presStyleLbl="node1" presStyleIdx="1" presStyleCnt="4">
        <dgm:presLayoutVars>
          <dgm:bulletEnabled val="1"/>
        </dgm:presLayoutVars>
      </dgm:prSet>
      <dgm:spPr/>
      <dgm:t>
        <a:bodyPr/>
        <a:lstStyle/>
        <a:p>
          <a:endParaRPr lang="et-EE"/>
        </a:p>
      </dgm:t>
    </dgm:pt>
    <dgm:pt modelId="{11499D5C-3165-426B-A657-FE8BC476D2A6}" type="pres">
      <dgm:prSet presAssocID="{8AE12E7C-BD88-4079-8E7F-441866944F44}" presName="spacer" presStyleCnt="0"/>
      <dgm:spPr/>
    </dgm:pt>
    <dgm:pt modelId="{AC6FE63C-13FD-4F23-995F-1DE8621CCDCA}" type="pres">
      <dgm:prSet presAssocID="{F4BF9ECC-07D7-4439-96BC-8738C7031ED9}" presName="comp" presStyleCnt="0"/>
      <dgm:spPr/>
    </dgm:pt>
    <dgm:pt modelId="{4B331EF9-9382-4461-90DD-50B9CBA91A5F}" type="pres">
      <dgm:prSet presAssocID="{F4BF9ECC-07D7-4439-96BC-8738C7031ED9}" presName="box" presStyleLbl="node1" presStyleIdx="2" presStyleCnt="4"/>
      <dgm:spPr/>
      <dgm:t>
        <a:bodyPr/>
        <a:lstStyle/>
        <a:p>
          <a:endParaRPr lang="et-EE"/>
        </a:p>
      </dgm:t>
    </dgm:pt>
    <dgm:pt modelId="{4403CC5B-0A64-4BD4-BD67-B2F381A664F5}" type="pres">
      <dgm:prSet presAssocID="{F4BF9ECC-07D7-4439-96BC-8738C7031ED9}" presName="img"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8000" r="-28000"/>
          </a:stretch>
        </a:blipFill>
      </dgm:spPr>
    </dgm:pt>
    <dgm:pt modelId="{570A8F23-0C71-4D0B-96A7-2666F0797393}" type="pres">
      <dgm:prSet presAssocID="{F4BF9ECC-07D7-4439-96BC-8738C7031ED9}" presName="text" presStyleLbl="node1" presStyleIdx="2" presStyleCnt="4">
        <dgm:presLayoutVars>
          <dgm:bulletEnabled val="1"/>
        </dgm:presLayoutVars>
      </dgm:prSet>
      <dgm:spPr/>
      <dgm:t>
        <a:bodyPr/>
        <a:lstStyle/>
        <a:p>
          <a:endParaRPr lang="et-EE"/>
        </a:p>
      </dgm:t>
    </dgm:pt>
    <dgm:pt modelId="{67FA45C1-E40A-498F-BA14-4927319B7804}" type="pres">
      <dgm:prSet presAssocID="{02EC2E70-436A-4DF4-B5BE-789CB02F0EE5}" presName="spacer" presStyleCnt="0"/>
      <dgm:spPr/>
    </dgm:pt>
    <dgm:pt modelId="{9A2A2B67-9166-4BC5-BF49-70E799776C3C}" type="pres">
      <dgm:prSet presAssocID="{8ED03AD1-1E29-4686-A8FB-BD424FED3B0C}" presName="comp" presStyleCnt="0"/>
      <dgm:spPr/>
    </dgm:pt>
    <dgm:pt modelId="{215D49B6-B25B-4A2C-AEA5-07137D35D177}" type="pres">
      <dgm:prSet presAssocID="{8ED03AD1-1E29-4686-A8FB-BD424FED3B0C}" presName="box" presStyleLbl="node1" presStyleIdx="3" presStyleCnt="4"/>
      <dgm:spPr/>
      <dgm:t>
        <a:bodyPr/>
        <a:lstStyle/>
        <a:p>
          <a:endParaRPr lang="et-EE"/>
        </a:p>
      </dgm:t>
    </dgm:pt>
    <dgm:pt modelId="{044F0771-87B8-42C8-AF31-AFAA90B69F0C}" type="pres">
      <dgm:prSet presAssocID="{8ED03AD1-1E29-4686-A8FB-BD424FED3B0C}" presName="img"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57000" r="-57000"/>
          </a:stretch>
        </a:blipFill>
      </dgm:spPr>
    </dgm:pt>
    <dgm:pt modelId="{2469B087-339A-4700-998A-2DE5DB6F256D}" type="pres">
      <dgm:prSet presAssocID="{8ED03AD1-1E29-4686-A8FB-BD424FED3B0C}" presName="text" presStyleLbl="node1" presStyleIdx="3" presStyleCnt="4">
        <dgm:presLayoutVars>
          <dgm:bulletEnabled val="1"/>
        </dgm:presLayoutVars>
      </dgm:prSet>
      <dgm:spPr/>
      <dgm:t>
        <a:bodyPr/>
        <a:lstStyle/>
        <a:p>
          <a:endParaRPr lang="et-EE"/>
        </a:p>
      </dgm:t>
    </dgm:pt>
  </dgm:ptLst>
  <dgm:cxnLst>
    <dgm:cxn modelId="{44CA4356-B8E1-4185-98B9-3E7EB4621137}" type="presOf" srcId="{4F11A08C-5222-41E8-8C69-3FFAB8BF7369}" destId="{6874984D-6280-4114-AC24-7AF958F230A4}" srcOrd="0" destOrd="0" presId="urn:microsoft.com/office/officeart/2005/8/layout/vList4"/>
    <dgm:cxn modelId="{41EDE118-9176-4B74-82E3-500F4C253D94}" type="presOf" srcId="{E06A7EC4-7F28-4CD1-A7D9-28CD3CC0B5AC}" destId="{D82C2A4C-1D21-4ADA-BC39-75E57CF21365}" srcOrd="1" destOrd="0" presId="urn:microsoft.com/office/officeart/2005/8/layout/vList4"/>
    <dgm:cxn modelId="{42C347C5-923F-4596-AEAD-AF18B2A25370}" type="presOf" srcId="{9918251F-E41D-42A6-AC42-E77AA043CF66}" destId="{9711C250-9989-41D0-B039-34E577CBA255}" srcOrd="0" destOrd="0" presId="urn:microsoft.com/office/officeart/2005/8/layout/vList4"/>
    <dgm:cxn modelId="{BAFEEF0A-F569-46FD-B345-1D6C3715E288}" type="presOf" srcId="{8ED03AD1-1E29-4686-A8FB-BD424FED3B0C}" destId="{215D49B6-B25B-4A2C-AEA5-07137D35D177}" srcOrd="0" destOrd="0" presId="urn:microsoft.com/office/officeart/2005/8/layout/vList4"/>
    <dgm:cxn modelId="{A0BC0375-8FCF-4C21-AE47-DC74B845CB34}" type="presOf" srcId="{F4BF9ECC-07D7-4439-96BC-8738C7031ED9}" destId="{570A8F23-0C71-4D0B-96A7-2666F0797393}" srcOrd="1" destOrd="0" presId="urn:microsoft.com/office/officeart/2005/8/layout/vList4"/>
    <dgm:cxn modelId="{EE722F39-F0AA-49E9-854B-8D15182F0735}" type="presOf" srcId="{8ED03AD1-1E29-4686-A8FB-BD424FED3B0C}" destId="{2469B087-339A-4700-998A-2DE5DB6F256D}" srcOrd="1" destOrd="0" presId="urn:microsoft.com/office/officeart/2005/8/layout/vList4"/>
    <dgm:cxn modelId="{F2BC63F7-D7E6-451B-A1C2-0F43C4F67A2F}" type="presOf" srcId="{E06A7EC4-7F28-4CD1-A7D9-28CD3CC0B5AC}" destId="{88706F7C-0704-46EF-8B2C-945E173FACCC}" srcOrd="0" destOrd="0" presId="urn:microsoft.com/office/officeart/2005/8/layout/vList4"/>
    <dgm:cxn modelId="{59644E16-8859-4E79-B024-F0AA24239589}" srcId="{4F11A08C-5222-41E8-8C69-3FFAB8BF7369}" destId="{F4BF9ECC-07D7-4439-96BC-8738C7031ED9}" srcOrd="2" destOrd="0" parTransId="{EFCA71AF-ADE4-41EC-A64F-B76E930F64FF}" sibTransId="{02EC2E70-436A-4DF4-B5BE-789CB02F0EE5}"/>
    <dgm:cxn modelId="{0F4AE7B9-D3C7-4A6C-8D49-278F93E0368E}" type="presOf" srcId="{9918251F-E41D-42A6-AC42-E77AA043CF66}" destId="{9E834D94-C414-4526-9026-4DFAD472CD10}" srcOrd="1" destOrd="0" presId="urn:microsoft.com/office/officeart/2005/8/layout/vList4"/>
    <dgm:cxn modelId="{F3A904BC-7E81-427C-A4D4-01621CDB9270}" srcId="{4F11A08C-5222-41E8-8C69-3FFAB8BF7369}" destId="{E06A7EC4-7F28-4CD1-A7D9-28CD3CC0B5AC}" srcOrd="1" destOrd="0" parTransId="{0FB7CD14-9D70-4399-8CCA-940196B7D8C0}" sibTransId="{8AE12E7C-BD88-4079-8E7F-441866944F44}"/>
    <dgm:cxn modelId="{15BD4EA1-E97E-4FAC-91A0-9FD293F45F60}" srcId="{4F11A08C-5222-41E8-8C69-3FFAB8BF7369}" destId="{8ED03AD1-1E29-4686-A8FB-BD424FED3B0C}" srcOrd="3" destOrd="0" parTransId="{04951614-9316-4B3D-A9B8-788A5D04E76D}" sibTransId="{BD60F608-9C94-4FC4-97A6-E13529C8132D}"/>
    <dgm:cxn modelId="{446D5F4B-1891-405D-8305-C2B3ED93D65B}" type="presOf" srcId="{F4BF9ECC-07D7-4439-96BC-8738C7031ED9}" destId="{4B331EF9-9382-4461-90DD-50B9CBA91A5F}" srcOrd="0" destOrd="0" presId="urn:microsoft.com/office/officeart/2005/8/layout/vList4"/>
    <dgm:cxn modelId="{912C5F06-8315-4E99-925B-7F7E31CAF7F4}" srcId="{4F11A08C-5222-41E8-8C69-3FFAB8BF7369}" destId="{9918251F-E41D-42A6-AC42-E77AA043CF66}" srcOrd="0" destOrd="0" parTransId="{30CE98A2-BB90-4F5C-9153-685CD9034E5D}" sibTransId="{46A2220A-C702-426A-895D-E98BDA8F92E4}"/>
    <dgm:cxn modelId="{DF669E93-0144-4C11-9297-0E074825071F}" type="presParOf" srcId="{6874984D-6280-4114-AC24-7AF958F230A4}" destId="{4F05C970-1275-46CB-9E14-D1F1B2018826}" srcOrd="0" destOrd="0" presId="urn:microsoft.com/office/officeart/2005/8/layout/vList4"/>
    <dgm:cxn modelId="{584C2636-4308-4BE4-AD1F-91FE96A38C8A}" type="presParOf" srcId="{4F05C970-1275-46CB-9E14-D1F1B2018826}" destId="{9711C250-9989-41D0-B039-34E577CBA255}" srcOrd="0" destOrd="0" presId="urn:microsoft.com/office/officeart/2005/8/layout/vList4"/>
    <dgm:cxn modelId="{C666C555-306E-4152-BAA1-614F26F393EC}" type="presParOf" srcId="{4F05C970-1275-46CB-9E14-D1F1B2018826}" destId="{70340318-AD60-4351-A4E6-765C7EC03802}" srcOrd="1" destOrd="0" presId="urn:microsoft.com/office/officeart/2005/8/layout/vList4"/>
    <dgm:cxn modelId="{C767B492-B536-4B64-9DA6-60595DAB521A}" type="presParOf" srcId="{4F05C970-1275-46CB-9E14-D1F1B2018826}" destId="{9E834D94-C414-4526-9026-4DFAD472CD10}" srcOrd="2" destOrd="0" presId="urn:microsoft.com/office/officeart/2005/8/layout/vList4"/>
    <dgm:cxn modelId="{5E1EBB2A-BAD1-44BD-8779-55E484A17A8E}" type="presParOf" srcId="{6874984D-6280-4114-AC24-7AF958F230A4}" destId="{C822EAF8-ACA9-4A9B-B142-0F1D8A171A79}" srcOrd="1" destOrd="0" presId="urn:microsoft.com/office/officeart/2005/8/layout/vList4"/>
    <dgm:cxn modelId="{6E4C9E98-256E-42E2-A1C1-E91285AC6F1B}" type="presParOf" srcId="{6874984D-6280-4114-AC24-7AF958F230A4}" destId="{C574BD3A-8471-4752-B265-81C576E808E9}" srcOrd="2" destOrd="0" presId="urn:microsoft.com/office/officeart/2005/8/layout/vList4"/>
    <dgm:cxn modelId="{E0F75104-2EFB-4CD0-90CE-FAB000C3EBB5}" type="presParOf" srcId="{C574BD3A-8471-4752-B265-81C576E808E9}" destId="{88706F7C-0704-46EF-8B2C-945E173FACCC}" srcOrd="0" destOrd="0" presId="urn:microsoft.com/office/officeart/2005/8/layout/vList4"/>
    <dgm:cxn modelId="{DE88134E-0D70-48F2-8E73-5F61DBE98B9E}" type="presParOf" srcId="{C574BD3A-8471-4752-B265-81C576E808E9}" destId="{F28C3398-FAB6-49F4-B2AC-A4438C8867C7}" srcOrd="1" destOrd="0" presId="urn:microsoft.com/office/officeart/2005/8/layout/vList4"/>
    <dgm:cxn modelId="{39394CAA-69B5-4FD3-9F89-9E292615D708}" type="presParOf" srcId="{C574BD3A-8471-4752-B265-81C576E808E9}" destId="{D82C2A4C-1D21-4ADA-BC39-75E57CF21365}" srcOrd="2" destOrd="0" presId="urn:microsoft.com/office/officeart/2005/8/layout/vList4"/>
    <dgm:cxn modelId="{8631DE37-CA14-4678-A1B3-F2DC5F415267}" type="presParOf" srcId="{6874984D-6280-4114-AC24-7AF958F230A4}" destId="{11499D5C-3165-426B-A657-FE8BC476D2A6}" srcOrd="3" destOrd="0" presId="urn:microsoft.com/office/officeart/2005/8/layout/vList4"/>
    <dgm:cxn modelId="{0A859DE3-B00B-49E8-998A-40E01B525615}" type="presParOf" srcId="{6874984D-6280-4114-AC24-7AF958F230A4}" destId="{AC6FE63C-13FD-4F23-995F-1DE8621CCDCA}" srcOrd="4" destOrd="0" presId="urn:microsoft.com/office/officeart/2005/8/layout/vList4"/>
    <dgm:cxn modelId="{A8176980-1B50-40A3-8260-AD5D92CBF11F}" type="presParOf" srcId="{AC6FE63C-13FD-4F23-995F-1DE8621CCDCA}" destId="{4B331EF9-9382-4461-90DD-50B9CBA91A5F}" srcOrd="0" destOrd="0" presId="urn:microsoft.com/office/officeart/2005/8/layout/vList4"/>
    <dgm:cxn modelId="{748A061E-28FE-449D-9D1B-0D858F42A731}" type="presParOf" srcId="{AC6FE63C-13FD-4F23-995F-1DE8621CCDCA}" destId="{4403CC5B-0A64-4BD4-BD67-B2F381A664F5}" srcOrd="1" destOrd="0" presId="urn:microsoft.com/office/officeart/2005/8/layout/vList4"/>
    <dgm:cxn modelId="{C2CE0EA2-2322-44C4-9290-EF7FBB1CF55A}" type="presParOf" srcId="{AC6FE63C-13FD-4F23-995F-1DE8621CCDCA}" destId="{570A8F23-0C71-4D0B-96A7-2666F0797393}" srcOrd="2" destOrd="0" presId="urn:microsoft.com/office/officeart/2005/8/layout/vList4"/>
    <dgm:cxn modelId="{43DF3555-661C-4454-99C2-2E23C2C9E4FC}" type="presParOf" srcId="{6874984D-6280-4114-AC24-7AF958F230A4}" destId="{67FA45C1-E40A-498F-BA14-4927319B7804}" srcOrd="5" destOrd="0" presId="urn:microsoft.com/office/officeart/2005/8/layout/vList4"/>
    <dgm:cxn modelId="{A191AC22-C002-4078-9316-AD782267C2C7}" type="presParOf" srcId="{6874984D-6280-4114-AC24-7AF958F230A4}" destId="{9A2A2B67-9166-4BC5-BF49-70E799776C3C}" srcOrd="6" destOrd="0" presId="urn:microsoft.com/office/officeart/2005/8/layout/vList4"/>
    <dgm:cxn modelId="{45B729D2-57E5-4164-B6BA-1B4A85F28329}" type="presParOf" srcId="{9A2A2B67-9166-4BC5-BF49-70E799776C3C}" destId="{215D49B6-B25B-4A2C-AEA5-07137D35D177}" srcOrd="0" destOrd="0" presId="urn:microsoft.com/office/officeart/2005/8/layout/vList4"/>
    <dgm:cxn modelId="{73F39FB2-FA12-4E96-B1EC-2BC48FCD9A5B}" type="presParOf" srcId="{9A2A2B67-9166-4BC5-BF49-70E799776C3C}" destId="{044F0771-87B8-42C8-AF31-AFAA90B69F0C}" srcOrd="1" destOrd="0" presId="urn:microsoft.com/office/officeart/2005/8/layout/vList4"/>
    <dgm:cxn modelId="{4834B062-E2DE-4ACC-AADC-E85D39F92423}" type="presParOf" srcId="{9A2A2B67-9166-4BC5-BF49-70E799776C3C}" destId="{2469B087-339A-4700-998A-2DE5DB6F256D}"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1C250-9989-41D0-B039-34E577CBA255}">
      <dsp:nvSpPr>
        <dsp:cNvPr id="0" name=""/>
        <dsp:cNvSpPr/>
      </dsp:nvSpPr>
      <dsp:spPr>
        <a:xfrm>
          <a:off x="0" y="0"/>
          <a:ext cx="3168351" cy="11273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t-EE" sz="2300" kern="1200" dirty="0" smtClean="0"/>
            <a:t>Loodus ja elurikkus</a:t>
          </a:r>
          <a:endParaRPr lang="et-EE" sz="2300" kern="1200" dirty="0"/>
        </a:p>
      </dsp:txBody>
      <dsp:txXfrm>
        <a:off x="746401" y="0"/>
        <a:ext cx="2421950" cy="1127306"/>
      </dsp:txXfrm>
    </dsp:sp>
    <dsp:sp modelId="{70340318-AD60-4351-A4E6-765C7EC03802}">
      <dsp:nvSpPr>
        <dsp:cNvPr id="0" name=""/>
        <dsp:cNvSpPr/>
      </dsp:nvSpPr>
      <dsp:spPr>
        <a:xfrm>
          <a:off x="112730" y="112730"/>
          <a:ext cx="633670" cy="901845"/>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5000" r="-4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706F7C-0704-46EF-8B2C-945E173FACCC}">
      <dsp:nvSpPr>
        <dsp:cNvPr id="0" name=""/>
        <dsp:cNvSpPr/>
      </dsp:nvSpPr>
      <dsp:spPr>
        <a:xfrm>
          <a:off x="0" y="1240036"/>
          <a:ext cx="3168351" cy="1127306"/>
        </a:xfrm>
        <a:prstGeom prst="roundRect">
          <a:avLst>
            <a:gd name="adj" fmla="val 10000"/>
          </a:avLst>
        </a:prstGeom>
        <a:solidFill>
          <a:schemeClr val="accent1">
            <a:hueOff val="0"/>
            <a:satOff val="0"/>
            <a:lumOff val="0"/>
            <a:alphaOff val="0"/>
          </a:schemeClr>
        </a:solidFill>
        <a:ln w="571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t-EE" sz="2300" kern="1200" dirty="0" smtClean="0"/>
            <a:t>Ringmajandus ja elukvaliteet</a:t>
          </a:r>
          <a:endParaRPr lang="et-EE" sz="2300" kern="1200" dirty="0"/>
        </a:p>
      </dsp:txBody>
      <dsp:txXfrm>
        <a:off x="746401" y="1240036"/>
        <a:ext cx="2421950" cy="1127306"/>
      </dsp:txXfrm>
    </dsp:sp>
    <dsp:sp modelId="{F28C3398-FAB6-49F4-B2AC-A4438C8867C7}">
      <dsp:nvSpPr>
        <dsp:cNvPr id="0" name=""/>
        <dsp:cNvSpPr/>
      </dsp:nvSpPr>
      <dsp:spPr>
        <a:xfrm>
          <a:off x="112730" y="1352767"/>
          <a:ext cx="633670" cy="901845"/>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70000" r="-7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331EF9-9382-4461-90DD-50B9CBA91A5F}">
      <dsp:nvSpPr>
        <dsp:cNvPr id="0" name=""/>
        <dsp:cNvSpPr/>
      </dsp:nvSpPr>
      <dsp:spPr>
        <a:xfrm>
          <a:off x="0" y="2480073"/>
          <a:ext cx="3168351" cy="11273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t-EE" sz="2300" kern="1200" dirty="0" smtClean="0"/>
            <a:t>Kliimaprojektid</a:t>
          </a:r>
          <a:endParaRPr lang="et-EE" sz="2300" kern="1200" dirty="0"/>
        </a:p>
      </dsp:txBody>
      <dsp:txXfrm>
        <a:off x="746401" y="2480073"/>
        <a:ext cx="2421950" cy="1127306"/>
      </dsp:txXfrm>
    </dsp:sp>
    <dsp:sp modelId="{4403CC5B-0A64-4BD4-BD67-B2F381A664F5}">
      <dsp:nvSpPr>
        <dsp:cNvPr id="0" name=""/>
        <dsp:cNvSpPr/>
      </dsp:nvSpPr>
      <dsp:spPr>
        <a:xfrm>
          <a:off x="112730" y="2592804"/>
          <a:ext cx="633670" cy="901845"/>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8000" r="-2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5D49B6-B25B-4A2C-AEA5-07137D35D177}">
      <dsp:nvSpPr>
        <dsp:cNvPr id="0" name=""/>
        <dsp:cNvSpPr/>
      </dsp:nvSpPr>
      <dsp:spPr>
        <a:xfrm>
          <a:off x="0" y="3720110"/>
          <a:ext cx="3168351" cy="11273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t-EE" sz="2300" kern="1200" dirty="0" smtClean="0"/>
            <a:t>Puhtale energiale üleminek</a:t>
          </a:r>
          <a:endParaRPr lang="et-EE" sz="2300" kern="1200" dirty="0"/>
        </a:p>
      </dsp:txBody>
      <dsp:txXfrm>
        <a:off x="746401" y="3720110"/>
        <a:ext cx="2421950" cy="1127306"/>
      </dsp:txXfrm>
    </dsp:sp>
    <dsp:sp modelId="{044F0771-87B8-42C8-AF31-AFAA90B69F0C}">
      <dsp:nvSpPr>
        <dsp:cNvPr id="0" name=""/>
        <dsp:cNvSpPr/>
      </dsp:nvSpPr>
      <dsp:spPr>
        <a:xfrm>
          <a:off x="112730" y="3832841"/>
          <a:ext cx="633670" cy="901845"/>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57000" r="-5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1"/>
          <p:cNvSpPr>
            <a:spLocks noGrp="1" noRot="1" noChangeAspect="1" noChangeArrowheads="1"/>
          </p:cNvSpPr>
          <p:nvPr>
            <p:ph type="sldImg"/>
          </p:nvPr>
        </p:nvSpPr>
        <p:spPr bwMode="auto">
          <a:xfrm>
            <a:off x="217488" y="812800"/>
            <a:ext cx="7121525"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0" name="Rectangle 2"/>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t-EE" altLang="et-EE" noProof="0" smtClean="0"/>
          </a:p>
        </p:txBody>
      </p:sp>
      <p:sp>
        <p:nvSpPr>
          <p:cNvPr id="2051" name="Rectangle 3"/>
          <p:cNvSpPr>
            <a:spLocks noGrp="1" noChangeArrowheads="1"/>
          </p:cNvSpPr>
          <p:nvPr>
            <p:ph type="hdr"/>
          </p:nvPr>
        </p:nvSpPr>
        <p:spPr bwMode="auto">
          <a:xfrm>
            <a:off x="0"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defTabSz="446793">
              <a:lnSpc>
                <a:spcPct val="95000"/>
              </a:lnSpc>
              <a:tabLst>
                <a:tab pos="449263" algn="l"/>
                <a:tab pos="898525" algn="l"/>
                <a:tab pos="1347788" algn="l"/>
                <a:tab pos="1797050" algn="l"/>
                <a:tab pos="2246313" algn="l"/>
                <a:tab pos="2695575" algn="l"/>
                <a:tab pos="3144838" algn="l"/>
              </a:tabLst>
              <a:defRPr sz="1400" smtClean="0">
                <a:solidFill>
                  <a:srgbClr val="000000"/>
                </a:solidFill>
                <a:latin typeface="Times New Roman" pitchFamily="16" charset="0"/>
                <a:cs typeface="Arial Unicode MS" charset="0"/>
              </a:defRPr>
            </a:lvl1pPr>
          </a:lstStyle>
          <a:p>
            <a:pPr>
              <a:defRPr/>
            </a:pPr>
            <a:endParaRPr lang="et-EE" altLang="et-EE"/>
          </a:p>
        </p:txBody>
      </p:sp>
      <p:sp>
        <p:nvSpPr>
          <p:cNvPr id="2052" name="Rectangle 4"/>
          <p:cNvSpPr>
            <a:spLocks noGrp="1" noChangeArrowheads="1"/>
          </p:cNvSpPr>
          <p:nvPr>
            <p:ph type="dt"/>
          </p:nvPr>
        </p:nvSpPr>
        <p:spPr bwMode="auto">
          <a:xfrm>
            <a:off x="4278313"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defTabSz="446793">
              <a:lnSpc>
                <a:spcPct val="95000"/>
              </a:lnSpc>
              <a:tabLst>
                <a:tab pos="449263" algn="l"/>
                <a:tab pos="898525" algn="l"/>
                <a:tab pos="1347788" algn="l"/>
                <a:tab pos="1797050" algn="l"/>
                <a:tab pos="2246313" algn="l"/>
                <a:tab pos="2695575" algn="l"/>
                <a:tab pos="3144838" algn="l"/>
              </a:tabLst>
              <a:defRPr sz="1400" smtClean="0">
                <a:solidFill>
                  <a:srgbClr val="000000"/>
                </a:solidFill>
                <a:latin typeface="Times New Roman" pitchFamily="16" charset="0"/>
                <a:cs typeface="Arial Unicode MS" charset="0"/>
              </a:defRPr>
            </a:lvl1pPr>
          </a:lstStyle>
          <a:p>
            <a:pPr>
              <a:defRPr/>
            </a:pPr>
            <a:endParaRPr lang="et-EE" altLang="et-EE"/>
          </a:p>
        </p:txBody>
      </p:sp>
      <p:sp>
        <p:nvSpPr>
          <p:cNvPr id="2053" name="Rectangle 5"/>
          <p:cNvSpPr>
            <a:spLocks noGrp="1" noChangeArrowheads="1"/>
          </p:cNvSpPr>
          <p:nvPr>
            <p:ph type="ftr"/>
          </p:nvPr>
        </p:nvSpPr>
        <p:spPr bwMode="auto">
          <a:xfrm>
            <a:off x="0"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defTabSz="446793">
              <a:lnSpc>
                <a:spcPct val="95000"/>
              </a:lnSpc>
              <a:tabLst>
                <a:tab pos="449263" algn="l"/>
                <a:tab pos="898525" algn="l"/>
                <a:tab pos="1347788" algn="l"/>
                <a:tab pos="1797050" algn="l"/>
                <a:tab pos="2246313" algn="l"/>
                <a:tab pos="2695575" algn="l"/>
                <a:tab pos="3144838" algn="l"/>
              </a:tabLst>
              <a:defRPr sz="1400" smtClean="0">
                <a:solidFill>
                  <a:srgbClr val="000000"/>
                </a:solidFill>
                <a:latin typeface="Times New Roman" pitchFamily="16" charset="0"/>
                <a:cs typeface="Arial Unicode MS" charset="0"/>
              </a:defRPr>
            </a:lvl1pPr>
          </a:lstStyle>
          <a:p>
            <a:pPr>
              <a:defRPr/>
            </a:pPr>
            <a:endParaRPr lang="et-EE" altLang="et-EE"/>
          </a:p>
        </p:txBody>
      </p:sp>
      <p:sp>
        <p:nvSpPr>
          <p:cNvPr id="2054" name="Rectangle 6"/>
          <p:cNvSpPr>
            <a:spLocks noGrp="1" noChangeArrowheads="1"/>
          </p:cNvSpPr>
          <p:nvPr>
            <p:ph type="sldNum"/>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defTabSz="446793">
              <a:lnSpc>
                <a:spcPct val="95000"/>
              </a:lnSpc>
              <a:tabLst>
                <a:tab pos="449263" algn="l"/>
                <a:tab pos="898525" algn="l"/>
                <a:tab pos="1347788" algn="l"/>
                <a:tab pos="1797050" algn="l"/>
                <a:tab pos="2246313" algn="l"/>
                <a:tab pos="2695575" algn="l"/>
                <a:tab pos="3144838" algn="l"/>
              </a:tabLst>
              <a:defRPr sz="1400" smtClean="0">
                <a:solidFill>
                  <a:srgbClr val="000000"/>
                </a:solidFill>
                <a:latin typeface="Times New Roman" pitchFamily="16" charset="0"/>
                <a:cs typeface="Arial Unicode MS" charset="0"/>
              </a:defRPr>
            </a:lvl1pPr>
          </a:lstStyle>
          <a:p>
            <a:pPr>
              <a:defRPr/>
            </a:pPr>
            <a:fld id="{BD32D275-AE55-4DEC-B162-E8A75452D137}" type="slidenum">
              <a:rPr lang="et-EE" altLang="et-EE"/>
              <a:pPr>
                <a:defRPr/>
              </a:pPr>
              <a:t>‹#›</a:t>
            </a:fld>
            <a:endParaRPr lang="et-EE" altLang="et-EE"/>
          </a:p>
        </p:txBody>
      </p:sp>
    </p:spTree>
    <p:extLst>
      <p:ext uri="{BB962C8B-B14F-4D97-AF65-F5344CB8AC3E}">
        <p14:creationId xmlns:p14="http://schemas.microsoft.com/office/powerpoint/2010/main" val="3079954146"/>
      </p:ext>
    </p:extLst>
  </p:cSld>
  <p:clrMap bg1="lt1" tx1="dk1" bg2="lt2" tx2="dk2" accent1="accent1" accent2="accent2" accent3="accent3" accent4="accent4" accent5="accent5" accent6="accent6" hlink="hlink" folHlink="folHlink"/>
  <p:notesStyle>
    <a:lvl1pPr algn="l" defTabSz="446088"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38188" indent="-284163" algn="l" defTabSz="446088"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36650" indent="-227013" algn="l" defTabSz="446088"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590675" indent="-227013" algn="l" defTabSz="446088"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44700" indent="-227013" algn="l" defTabSz="446088"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73428" algn="l" defTabSz="909368" rtl="0" eaLnBrk="1" latinLnBrk="0" hangingPunct="1">
      <a:defRPr sz="1200" kern="1200">
        <a:solidFill>
          <a:schemeClr val="tx1"/>
        </a:solidFill>
        <a:latin typeface="+mn-lt"/>
        <a:ea typeface="+mn-ea"/>
        <a:cs typeface="+mn-cs"/>
      </a:defRPr>
    </a:lvl6pPr>
    <a:lvl7pPr marL="2728115" algn="l" defTabSz="909368" rtl="0" eaLnBrk="1" latinLnBrk="0" hangingPunct="1">
      <a:defRPr sz="1200" kern="1200">
        <a:solidFill>
          <a:schemeClr val="tx1"/>
        </a:solidFill>
        <a:latin typeface="+mn-lt"/>
        <a:ea typeface="+mn-ea"/>
        <a:cs typeface="+mn-cs"/>
      </a:defRPr>
    </a:lvl7pPr>
    <a:lvl8pPr marL="3182800" algn="l" defTabSz="909368" rtl="0" eaLnBrk="1" latinLnBrk="0" hangingPunct="1">
      <a:defRPr sz="1200" kern="1200">
        <a:solidFill>
          <a:schemeClr val="tx1"/>
        </a:solidFill>
        <a:latin typeface="+mn-lt"/>
        <a:ea typeface="+mn-ea"/>
        <a:cs typeface="+mn-cs"/>
      </a:defRPr>
    </a:lvl8pPr>
    <a:lvl9pPr marL="3637486" algn="l" defTabSz="90936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6"/>
          <p:cNvSpPr>
            <a:spLocks noGrp="1" noChangeArrowheads="1"/>
          </p:cNvSpPr>
          <p:nvPr>
            <p:ph type="sldNum" sz="quarter"/>
          </p:nvPr>
        </p:nvSpPr>
        <p:spPr>
          <a:noFill/>
          <a:extLst>
            <a:ext uri="{91240B29-F687-4F45-9708-019B960494DF}">
              <a14:hiddenLine xmlns:a14="http://schemas.microsoft.com/office/drawing/2010/main" w="9525">
                <a:solidFill>
                  <a:srgbClr val="000000"/>
                </a:solidFill>
                <a:round/>
                <a:headEnd/>
                <a:tailEnd/>
              </a14:hiddenLine>
            </a:ext>
          </a:extLst>
        </p:spPr>
        <p:txBody>
          <a:bodyPr/>
          <a:lstStyle>
            <a:lvl1pPr eaLnBrk="0">
              <a:tabLst>
                <a:tab pos="449263" algn="l"/>
                <a:tab pos="898525" algn="l"/>
                <a:tab pos="1347788" algn="l"/>
                <a:tab pos="1797050" algn="l"/>
                <a:tab pos="2246313" algn="l"/>
                <a:tab pos="2695575" algn="l"/>
                <a:tab pos="3144838" algn="l"/>
              </a:tabLst>
              <a:defRPr>
                <a:solidFill>
                  <a:schemeClr val="tx1"/>
                </a:solidFill>
                <a:latin typeface="Roboto Condensed" charset="0"/>
                <a:ea typeface="Microsoft YaHei" charset="-122"/>
              </a:defRPr>
            </a:lvl1pPr>
            <a:lvl2pPr eaLnBrk="0">
              <a:tabLst>
                <a:tab pos="449263" algn="l"/>
                <a:tab pos="898525" algn="l"/>
                <a:tab pos="1347788" algn="l"/>
                <a:tab pos="1797050" algn="l"/>
                <a:tab pos="2246313" algn="l"/>
                <a:tab pos="2695575" algn="l"/>
                <a:tab pos="3144838" algn="l"/>
              </a:tabLst>
              <a:defRPr>
                <a:solidFill>
                  <a:schemeClr val="tx1"/>
                </a:solidFill>
                <a:latin typeface="Roboto Condensed" charset="0"/>
                <a:ea typeface="Microsoft YaHei" charset="-122"/>
              </a:defRPr>
            </a:lvl2pPr>
            <a:lvl3pPr eaLnBrk="0">
              <a:tabLst>
                <a:tab pos="449263" algn="l"/>
                <a:tab pos="898525" algn="l"/>
                <a:tab pos="1347788" algn="l"/>
                <a:tab pos="1797050" algn="l"/>
                <a:tab pos="2246313" algn="l"/>
                <a:tab pos="2695575" algn="l"/>
                <a:tab pos="3144838" algn="l"/>
              </a:tabLst>
              <a:defRPr>
                <a:solidFill>
                  <a:schemeClr val="tx1"/>
                </a:solidFill>
                <a:latin typeface="Roboto Condensed" charset="0"/>
                <a:ea typeface="Microsoft YaHei" charset="-122"/>
              </a:defRPr>
            </a:lvl3pPr>
            <a:lvl4pPr eaLnBrk="0">
              <a:tabLst>
                <a:tab pos="449263" algn="l"/>
                <a:tab pos="898525" algn="l"/>
                <a:tab pos="1347788" algn="l"/>
                <a:tab pos="1797050" algn="l"/>
                <a:tab pos="2246313" algn="l"/>
                <a:tab pos="2695575" algn="l"/>
                <a:tab pos="3144838" algn="l"/>
              </a:tabLst>
              <a:defRPr>
                <a:solidFill>
                  <a:schemeClr val="tx1"/>
                </a:solidFill>
                <a:latin typeface="Roboto Condensed" charset="0"/>
                <a:ea typeface="Microsoft YaHei" charset="-122"/>
              </a:defRPr>
            </a:lvl4pPr>
            <a:lvl5pPr eaLnBrk="0">
              <a:tabLst>
                <a:tab pos="449263" algn="l"/>
                <a:tab pos="898525" algn="l"/>
                <a:tab pos="1347788" algn="l"/>
                <a:tab pos="1797050" algn="l"/>
                <a:tab pos="2246313" algn="l"/>
                <a:tab pos="2695575" algn="l"/>
                <a:tab pos="3144838" algn="l"/>
              </a:tabLst>
              <a:defRPr>
                <a:solidFill>
                  <a:schemeClr val="tx1"/>
                </a:solidFill>
                <a:latin typeface="Roboto Condensed" charset="0"/>
                <a:ea typeface="Microsoft YaHei" charset="-122"/>
              </a:defRPr>
            </a:lvl5pPr>
            <a:lvl6pPr marL="2501900" indent="-227013" defTabSz="446088" eaLnBrk="0" fontAlgn="base" hangingPunct="0">
              <a:lnSpc>
                <a:spcPct val="97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Lst>
              <a:defRPr>
                <a:solidFill>
                  <a:schemeClr val="tx1"/>
                </a:solidFill>
                <a:latin typeface="Roboto Condensed" charset="0"/>
                <a:ea typeface="Microsoft YaHei" charset="-122"/>
              </a:defRPr>
            </a:lvl6pPr>
            <a:lvl7pPr marL="2959100" indent="-227013" defTabSz="446088" eaLnBrk="0" fontAlgn="base" hangingPunct="0">
              <a:lnSpc>
                <a:spcPct val="97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Lst>
              <a:defRPr>
                <a:solidFill>
                  <a:schemeClr val="tx1"/>
                </a:solidFill>
                <a:latin typeface="Roboto Condensed" charset="0"/>
                <a:ea typeface="Microsoft YaHei" charset="-122"/>
              </a:defRPr>
            </a:lvl7pPr>
            <a:lvl8pPr marL="3416300" indent="-227013" defTabSz="446088" eaLnBrk="0" fontAlgn="base" hangingPunct="0">
              <a:lnSpc>
                <a:spcPct val="97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Lst>
              <a:defRPr>
                <a:solidFill>
                  <a:schemeClr val="tx1"/>
                </a:solidFill>
                <a:latin typeface="Roboto Condensed" charset="0"/>
                <a:ea typeface="Microsoft YaHei" charset="-122"/>
              </a:defRPr>
            </a:lvl8pPr>
            <a:lvl9pPr marL="3873500" indent="-227013" defTabSz="446088" eaLnBrk="0" fontAlgn="base" hangingPunct="0">
              <a:lnSpc>
                <a:spcPct val="97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Lst>
              <a:defRPr>
                <a:solidFill>
                  <a:schemeClr val="tx1"/>
                </a:solidFill>
                <a:latin typeface="Roboto Condensed" charset="0"/>
                <a:ea typeface="Microsoft YaHei" charset="-122"/>
              </a:defRPr>
            </a:lvl9pPr>
          </a:lstStyle>
          <a:p>
            <a:pPr defTabSz="446088" eaLnBrk="1"/>
            <a:fld id="{B7BF24F4-5637-4D31-B9CD-984FB79765A4}" type="slidenum">
              <a:rPr lang="et-EE" altLang="et-EE">
                <a:solidFill>
                  <a:srgbClr val="000000"/>
                </a:solidFill>
                <a:latin typeface="Times New Roman" pitchFamily="16" charset="0"/>
              </a:rPr>
              <a:pPr defTabSz="446088" eaLnBrk="1"/>
              <a:t>1</a:t>
            </a:fld>
            <a:endParaRPr lang="et-EE" altLang="et-EE">
              <a:solidFill>
                <a:srgbClr val="000000"/>
              </a:solidFill>
              <a:latin typeface="Times New Roman" pitchFamily="16" charset="0"/>
            </a:endParaRPr>
          </a:p>
        </p:txBody>
      </p:sp>
      <p:sp>
        <p:nvSpPr>
          <p:cNvPr id="120835"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0836"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ltLang="et-EE" dirty="0" smtClean="0"/>
          </a:p>
        </p:txBody>
      </p:sp>
    </p:spTree>
    <p:extLst>
      <p:ext uri="{BB962C8B-B14F-4D97-AF65-F5344CB8AC3E}">
        <p14:creationId xmlns:p14="http://schemas.microsoft.com/office/powerpoint/2010/main" val="1165284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1525" cy="4006850"/>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idx="10"/>
          </p:nvPr>
        </p:nvSpPr>
        <p:spPr/>
        <p:txBody>
          <a:bodyPr/>
          <a:lstStyle/>
          <a:p>
            <a:pPr>
              <a:defRPr/>
            </a:pPr>
            <a:fld id="{BD32D275-AE55-4DEC-B162-E8A75452D137}" type="slidenum">
              <a:rPr lang="et-EE" altLang="et-EE" smtClean="0"/>
              <a:pPr>
                <a:defRPr/>
              </a:pPr>
              <a:t>10</a:t>
            </a:fld>
            <a:endParaRPr lang="et-EE" altLang="et-EE"/>
          </a:p>
        </p:txBody>
      </p:sp>
    </p:spTree>
    <p:extLst>
      <p:ext uri="{BB962C8B-B14F-4D97-AF65-F5344CB8AC3E}">
        <p14:creationId xmlns:p14="http://schemas.microsoft.com/office/powerpoint/2010/main" val="3189027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1525" cy="4006850"/>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idx="10"/>
          </p:nvPr>
        </p:nvSpPr>
        <p:spPr/>
        <p:txBody>
          <a:bodyPr/>
          <a:lstStyle/>
          <a:p>
            <a:pPr>
              <a:defRPr/>
            </a:pPr>
            <a:fld id="{BD32D275-AE55-4DEC-B162-E8A75452D137}" type="slidenum">
              <a:rPr lang="et-EE" altLang="et-EE" smtClean="0"/>
              <a:pPr>
                <a:defRPr/>
              </a:pPr>
              <a:t>11</a:t>
            </a:fld>
            <a:endParaRPr lang="et-EE" altLang="et-EE"/>
          </a:p>
        </p:txBody>
      </p:sp>
    </p:spTree>
    <p:extLst>
      <p:ext uri="{BB962C8B-B14F-4D97-AF65-F5344CB8AC3E}">
        <p14:creationId xmlns:p14="http://schemas.microsoft.com/office/powerpoint/2010/main" val="3949854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1525" cy="4006850"/>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idx="10"/>
          </p:nvPr>
        </p:nvSpPr>
        <p:spPr/>
        <p:txBody>
          <a:bodyPr/>
          <a:lstStyle/>
          <a:p>
            <a:pPr>
              <a:defRPr/>
            </a:pPr>
            <a:fld id="{BD32D275-AE55-4DEC-B162-E8A75452D137}" type="slidenum">
              <a:rPr lang="et-EE" altLang="et-EE" smtClean="0"/>
              <a:pPr>
                <a:defRPr/>
              </a:pPr>
              <a:t>12</a:t>
            </a:fld>
            <a:endParaRPr lang="et-EE" altLang="et-EE"/>
          </a:p>
        </p:txBody>
      </p:sp>
    </p:spTree>
    <p:extLst>
      <p:ext uri="{BB962C8B-B14F-4D97-AF65-F5344CB8AC3E}">
        <p14:creationId xmlns:p14="http://schemas.microsoft.com/office/powerpoint/2010/main" val="198813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1525" cy="4006850"/>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idx="10"/>
          </p:nvPr>
        </p:nvSpPr>
        <p:spPr/>
        <p:txBody>
          <a:bodyPr/>
          <a:lstStyle/>
          <a:p>
            <a:pPr>
              <a:defRPr/>
            </a:pPr>
            <a:fld id="{BD32D275-AE55-4DEC-B162-E8A75452D137}" type="slidenum">
              <a:rPr lang="et-EE" altLang="et-EE" smtClean="0"/>
              <a:pPr>
                <a:defRPr/>
              </a:pPr>
              <a:t>13</a:t>
            </a:fld>
            <a:endParaRPr lang="et-EE" altLang="et-EE"/>
          </a:p>
        </p:txBody>
      </p:sp>
    </p:spTree>
    <p:extLst>
      <p:ext uri="{BB962C8B-B14F-4D97-AF65-F5344CB8AC3E}">
        <p14:creationId xmlns:p14="http://schemas.microsoft.com/office/powerpoint/2010/main" val="1281007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1525" cy="4006850"/>
          </a:xfrm>
        </p:spPr>
      </p:sp>
      <p:sp>
        <p:nvSpPr>
          <p:cNvPr id="3" name="Märkmete kohatäide 2"/>
          <p:cNvSpPr>
            <a:spLocks noGrp="1"/>
          </p:cNvSpPr>
          <p:nvPr>
            <p:ph type="body" idx="1"/>
          </p:nvPr>
        </p:nvSpPr>
        <p:spPr/>
        <p:txBody>
          <a:bodyPr/>
          <a:lstStyle/>
          <a:p>
            <a:pPr rtl="0" fontAlgn="base"/>
            <a:endParaRPr lang="et-EE" sz="1200" b="0" i="0" kern="1200" dirty="0" smtClean="0">
              <a:solidFill>
                <a:srgbClr val="000000"/>
              </a:solidFill>
              <a:effectLst/>
              <a:latin typeface="Times New Roman" pitchFamily="16" charset="0"/>
              <a:ea typeface="+mn-ea"/>
              <a:cs typeface="+mn-cs"/>
            </a:endParaRPr>
          </a:p>
        </p:txBody>
      </p:sp>
      <p:sp>
        <p:nvSpPr>
          <p:cNvPr id="4" name="Slaidinumbri kohatäide 3"/>
          <p:cNvSpPr>
            <a:spLocks noGrp="1"/>
          </p:cNvSpPr>
          <p:nvPr>
            <p:ph type="sldNum" idx="10"/>
          </p:nvPr>
        </p:nvSpPr>
        <p:spPr/>
        <p:txBody>
          <a:bodyPr/>
          <a:lstStyle/>
          <a:p>
            <a:pPr>
              <a:defRPr/>
            </a:pPr>
            <a:fld id="{BD32D275-AE55-4DEC-B162-E8A75452D137}" type="slidenum">
              <a:rPr lang="et-EE" altLang="et-EE" smtClean="0"/>
              <a:pPr>
                <a:defRPr/>
              </a:pPr>
              <a:t>14</a:t>
            </a:fld>
            <a:endParaRPr lang="et-EE" altLang="et-EE"/>
          </a:p>
        </p:txBody>
      </p:sp>
    </p:spTree>
    <p:extLst>
      <p:ext uri="{BB962C8B-B14F-4D97-AF65-F5344CB8AC3E}">
        <p14:creationId xmlns:p14="http://schemas.microsoft.com/office/powerpoint/2010/main" val="1073766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1525" cy="4006850"/>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idx="10"/>
          </p:nvPr>
        </p:nvSpPr>
        <p:spPr/>
        <p:txBody>
          <a:bodyPr/>
          <a:lstStyle/>
          <a:p>
            <a:pPr>
              <a:defRPr/>
            </a:pPr>
            <a:fld id="{BD32D275-AE55-4DEC-B162-E8A75452D137}" type="slidenum">
              <a:rPr lang="et-EE" altLang="et-EE" smtClean="0"/>
              <a:pPr>
                <a:defRPr/>
              </a:pPr>
              <a:t>15</a:t>
            </a:fld>
            <a:endParaRPr lang="et-EE" altLang="et-EE"/>
          </a:p>
        </p:txBody>
      </p:sp>
    </p:spTree>
    <p:extLst>
      <p:ext uri="{BB962C8B-B14F-4D97-AF65-F5344CB8AC3E}">
        <p14:creationId xmlns:p14="http://schemas.microsoft.com/office/powerpoint/2010/main" val="275830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6"/>
          <p:cNvSpPr>
            <a:spLocks noGrp="1" noChangeArrowheads="1"/>
          </p:cNvSpPr>
          <p:nvPr>
            <p:ph type="sldNum" sz="quarter"/>
          </p:nvPr>
        </p:nvSpPr>
        <p:spPr>
          <a:noFill/>
          <a:extLst>
            <a:ext uri="{91240B29-F687-4F45-9708-019B960494DF}">
              <a14:hiddenLine xmlns:a14="http://schemas.microsoft.com/office/drawing/2010/main" w="9525">
                <a:solidFill>
                  <a:srgbClr val="000000"/>
                </a:solidFill>
                <a:round/>
                <a:headEnd/>
                <a:tailEnd/>
              </a14:hiddenLine>
            </a:ext>
          </a:extLst>
        </p:spPr>
        <p:txBody>
          <a:bodyPr/>
          <a:lstStyle>
            <a:lvl1pPr eaLnBrk="0">
              <a:tabLst>
                <a:tab pos="449263" algn="l"/>
                <a:tab pos="898525" algn="l"/>
                <a:tab pos="1347788" algn="l"/>
                <a:tab pos="1797050" algn="l"/>
                <a:tab pos="2246313" algn="l"/>
                <a:tab pos="2695575" algn="l"/>
                <a:tab pos="3144838" algn="l"/>
              </a:tabLst>
              <a:defRPr>
                <a:solidFill>
                  <a:schemeClr val="tx1"/>
                </a:solidFill>
                <a:latin typeface="Roboto Condensed" charset="0"/>
                <a:ea typeface="Microsoft YaHei" charset="-122"/>
              </a:defRPr>
            </a:lvl1pPr>
            <a:lvl2pPr eaLnBrk="0">
              <a:tabLst>
                <a:tab pos="449263" algn="l"/>
                <a:tab pos="898525" algn="l"/>
                <a:tab pos="1347788" algn="l"/>
                <a:tab pos="1797050" algn="l"/>
                <a:tab pos="2246313" algn="l"/>
                <a:tab pos="2695575" algn="l"/>
                <a:tab pos="3144838" algn="l"/>
              </a:tabLst>
              <a:defRPr>
                <a:solidFill>
                  <a:schemeClr val="tx1"/>
                </a:solidFill>
                <a:latin typeface="Roboto Condensed" charset="0"/>
                <a:ea typeface="Microsoft YaHei" charset="-122"/>
              </a:defRPr>
            </a:lvl2pPr>
            <a:lvl3pPr eaLnBrk="0">
              <a:tabLst>
                <a:tab pos="449263" algn="l"/>
                <a:tab pos="898525" algn="l"/>
                <a:tab pos="1347788" algn="l"/>
                <a:tab pos="1797050" algn="l"/>
                <a:tab pos="2246313" algn="l"/>
                <a:tab pos="2695575" algn="l"/>
                <a:tab pos="3144838" algn="l"/>
              </a:tabLst>
              <a:defRPr>
                <a:solidFill>
                  <a:schemeClr val="tx1"/>
                </a:solidFill>
                <a:latin typeface="Roboto Condensed" charset="0"/>
                <a:ea typeface="Microsoft YaHei" charset="-122"/>
              </a:defRPr>
            </a:lvl3pPr>
            <a:lvl4pPr eaLnBrk="0">
              <a:tabLst>
                <a:tab pos="449263" algn="l"/>
                <a:tab pos="898525" algn="l"/>
                <a:tab pos="1347788" algn="l"/>
                <a:tab pos="1797050" algn="l"/>
                <a:tab pos="2246313" algn="l"/>
                <a:tab pos="2695575" algn="l"/>
                <a:tab pos="3144838" algn="l"/>
              </a:tabLst>
              <a:defRPr>
                <a:solidFill>
                  <a:schemeClr val="tx1"/>
                </a:solidFill>
                <a:latin typeface="Roboto Condensed" charset="0"/>
                <a:ea typeface="Microsoft YaHei" charset="-122"/>
              </a:defRPr>
            </a:lvl4pPr>
            <a:lvl5pPr eaLnBrk="0">
              <a:tabLst>
                <a:tab pos="449263" algn="l"/>
                <a:tab pos="898525" algn="l"/>
                <a:tab pos="1347788" algn="l"/>
                <a:tab pos="1797050" algn="l"/>
                <a:tab pos="2246313" algn="l"/>
                <a:tab pos="2695575" algn="l"/>
                <a:tab pos="3144838" algn="l"/>
              </a:tabLst>
              <a:defRPr>
                <a:solidFill>
                  <a:schemeClr val="tx1"/>
                </a:solidFill>
                <a:latin typeface="Roboto Condensed" charset="0"/>
                <a:ea typeface="Microsoft YaHei" charset="-122"/>
              </a:defRPr>
            </a:lvl5pPr>
            <a:lvl6pPr marL="2501900" indent="-227013" defTabSz="446088" eaLnBrk="0" fontAlgn="base" hangingPunct="0">
              <a:lnSpc>
                <a:spcPct val="97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Lst>
              <a:defRPr>
                <a:solidFill>
                  <a:schemeClr val="tx1"/>
                </a:solidFill>
                <a:latin typeface="Roboto Condensed" charset="0"/>
                <a:ea typeface="Microsoft YaHei" charset="-122"/>
              </a:defRPr>
            </a:lvl6pPr>
            <a:lvl7pPr marL="2959100" indent="-227013" defTabSz="446088" eaLnBrk="0" fontAlgn="base" hangingPunct="0">
              <a:lnSpc>
                <a:spcPct val="97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Lst>
              <a:defRPr>
                <a:solidFill>
                  <a:schemeClr val="tx1"/>
                </a:solidFill>
                <a:latin typeface="Roboto Condensed" charset="0"/>
                <a:ea typeface="Microsoft YaHei" charset="-122"/>
              </a:defRPr>
            </a:lvl7pPr>
            <a:lvl8pPr marL="3416300" indent="-227013" defTabSz="446088" eaLnBrk="0" fontAlgn="base" hangingPunct="0">
              <a:lnSpc>
                <a:spcPct val="97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Lst>
              <a:defRPr>
                <a:solidFill>
                  <a:schemeClr val="tx1"/>
                </a:solidFill>
                <a:latin typeface="Roboto Condensed" charset="0"/>
                <a:ea typeface="Microsoft YaHei" charset="-122"/>
              </a:defRPr>
            </a:lvl8pPr>
            <a:lvl9pPr marL="3873500" indent="-227013" defTabSz="446088" eaLnBrk="0" fontAlgn="base" hangingPunct="0">
              <a:lnSpc>
                <a:spcPct val="97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Lst>
              <a:defRPr>
                <a:solidFill>
                  <a:schemeClr val="tx1"/>
                </a:solidFill>
                <a:latin typeface="Roboto Condensed" charset="0"/>
                <a:ea typeface="Microsoft YaHei" charset="-122"/>
              </a:defRPr>
            </a:lvl9pPr>
          </a:lstStyle>
          <a:p>
            <a:pPr defTabSz="446088" eaLnBrk="1"/>
            <a:fld id="{44D5086C-8704-4669-B6C3-59C7544C7887}" type="slidenum">
              <a:rPr lang="et-EE" altLang="et-EE">
                <a:solidFill>
                  <a:srgbClr val="000000"/>
                </a:solidFill>
                <a:latin typeface="Times New Roman" pitchFamily="16" charset="0"/>
              </a:rPr>
              <a:pPr defTabSz="446088" eaLnBrk="1"/>
              <a:t>16</a:t>
            </a:fld>
            <a:endParaRPr lang="et-EE" altLang="et-EE">
              <a:solidFill>
                <a:srgbClr val="000000"/>
              </a:solidFill>
              <a:latin typeface="Times New Roman" pitchFamily="16" charset="0"/>
            </a:endParaRPr>
          </a:p>
        </p:txBody>
      </p:sp>
      <p:sp>
        <p:nvSpPr>
          <p:cNvPr id="131075"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1076"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ltLang="et-EE" dirty="0" smtClean="0"/>
          </a:p>
        </p:txBody>
      </p:sp>
    </p:spTree>
    <p:extLst>
      <p:ext uri="{BB962C8B-B14F-4D97-AF65-F5344CB8AC3E}">
        <p14:creationId xmlns:p14="http://schemas.microsoft.com/office/powerpoint/2010/main" val="461457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1525" cy="4006850"/>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idx="10"/>
          </p:nvPr>
        </p:nvSpPr>
        <p:spPr/>
        <p:txBody>
          <a:bodyPr/>
          <a:lstStyle/>
          <a:p>
            <a:pPr>
              <a:defRPr/>
            </a:pPr>
            <a:fld id="{BD32D275-AE55-4DEC-B162-E8A75452D137}" type="slidenum">
              <a:rPr lang="et-EE" altLang="et-EE" smtClean="0"/>
              <a:pPr>
                <a:defRPr/>
              </a:pPr>
              <a:t>2</a:t>
            </a:fld>
            <a:endParaRPr lang="et-EE" altLang="et-EE"/>
          </a:p>
        </p:txBody>
      </p:sp>
    </p:spTree>
    <p:extLst>
      <p:ext uri="{BB962C8B-B14F-4D97-AF65-F5344CB8AC3E}">
        <p14:creationId xmlns:p14="http://schemas.microsoft.com/office/powerpoint/2010/main" val="1926771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1525" cy="4006850"/>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idx="10"/>
          </p:nvPr>
        </p:nvSpPr>
        <p:spPr/>
        <p:txBody>
          <a:bodyPr/>
          <a:lstStyle/>
          <a:p>
            <a:pPr>
              <a:defRPr/>
            </a:pPr>
            <a:fld id="{BD32D275-AE55-4DEC-B162-E8A75452D137}" type="slidenum">
              <a:rPr lang="et-EE" altLang="et-EE" smtClean="0"/>
              <a:pPr>
                <a:defRPr/>
              </a:pPr>
              <a:t>3</a:t>
            </a:fld>
            <a:endParaRPr lang="et-EE" altLang="et-EE"/>
          </a:p>
        </p:txBody>
      </p:sp>
    </p:spTree>
    <p:extLst>
      <p:ext uri="{BB962C8B-B14F-4D97-AF65-F5344CB8AC3E}">
        <p14:creationId xmlns:p14="http://schemas.microsoft.com/office/powerpoint/2010/main" val="1186666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1525" cy="4006850"/>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idx="10"/>
          </p:nvPr>
        </p:nvSpPr>
        <p:spPr/>
        <p:txBody>
          <a:bodyPr/>
          <a:lstStyle/>
          <a:p>
            <a:pPr>
              <a:defRPr/>
            </a:pPr>
            <a:fld id="{BD32D275-AE55-4DEC-B162-E8A75452D137}" type="slidenum">
              <a:rPr lang="et-EE" altLang="et-EE" smtClean="0"/>
              <a:pPr>
                <a:defRPr/>
              </a:pPr>
              <a:t>4</a:t>
            </a:fld>
            <a:endParaRPr lang="et-EE" altLang="et-EE"/>
          </a:p>
        </p:txBody>
      </p:sp>
    </p:spTree>
    <p:extLst>
      <p:ext uri="{BB962C8B-B14F-4D97-AF65-F5344CB8AC3E}">
        <p14:creationId xmlns:p14="http://schemas.microsoft.com/office/powerpoint/2010/main" val="2351814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1525" cy="4006850"/>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idx="10"/>
          </p:nvPr>
        </p:nvSpPr>
        <p:spPr/>
        <p:txBody>
          <a:bodyPr/>
          <a:lstStyle/>
          <a:p>
            <a:pPr>
              <a:defRPr/>
            </a:pPr>
            <a:fld id="{BD32D275-AE55-4DEC-B162-E8A75452D137}" type="slidenum">
              <a:rPr lang="et-EE" altLang="et-EE" smtClean="0"/>
              <a:pPr>
                <a:defRPr/>
              </a:pPr>
              <a:t>5</a:t>
            </a:fld>
            <a:endParaRPr lang="et-EE" altLang="et-EE"/>
          </a:p>
        </p:txBody>
      </p:sp>
    </p:spTree>
    <p:extLst>
      <p:ext uri="{BB962C8B-B14F-4D97-AF65-F5344CB8AC3E}">
        <p14:creationId xmlns:p14="http://schemas.microsoft.com/office/powerpoint/2010/main" val="457589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1525" cy="4006850"/>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idx="10"/>
          </p:nvPr>
        </p:nvSpPr>
        <p:spPr/>
        <p:txBody>
          <a:bodyPr/>
          <a:lstStyle/>
          <a:p>
            <a:pPr>
              <a:defRPr/>
            </a:pPr>
            <a:fld id="{BD32D275-AE55-4DEC-B162-E8A75452D137}" type="slidenum">
              <a:rPr lang="et-EE" altLang="et-EE" smtClean="0"/>
              <a:pPr>
                <a:defRPr/>
              </a:pPr>
              <a:t>6</a:t>
            </a:fld>
            <a:endParaRPr lang="et-EE" altLang="et-EE"/>
          </a:p>
        </p:txBody>
      </p:sp>
    </p:spTree>
    <p:extLst>
      <p:ext uri="{BB962C8B-B14F-4D97-AF65-F5344CB8AC3E}">
        <p14:creationId xmlns:p14="http://schemas.microsoft.com/office/powerpoint/2010/main" val="365890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1525" cy="4006850"/>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idx="10"/>
          </p:nvPr>
        </p:nvSpPr>
        <p:spPr/>
        <p:txBody>
          <a:bodyPr/>
          <a:lstStyle/>
          <a:p>
            <a:pPr>
              <a:defRPr/>
            </a:pPr>
            <a:fld id="{BD32D275-AE55-4DEC-B162-E8A75452D137}" type="slidenum">
              <a:rPr lang="et-EE" altLang="et-EE" smtClean="0"/>
              <a:pPr>
                <a:defRPr/>
              </a:pPr>
              <a:t>7</a:t>
            </a:fld>
            <a:endParaRPr lang="et-EE" altLang="et-EE"/>
          </a:p>
        </p:txBody>
      </p:sp>
    </p:spTree>
    <p:extLst>
      <p:ext uri="{BB962C8B-B14F-4D97-AF65-F5344CB8AC3E}">
        <p14:creationId xmlns:p14="http://schemas.microsoft.com/office/powerpoint/2010/main" val="2866603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1525" cy="4006850"/>
          </a:xfrm>
        </p:spPr>
      </p:sp>
      <p:sp>
        <p:nvSpPr>
          <p:cNvPr id="3" name="Märkmete kohatäide 2"/>
          <p:cNvSpPr>
            <a:spLocks noGrp="1"/>
          </p:cNvSpPr>
          <p:nvPr>
            <p:ph type="body" idx="1"/>
          </p:nvPr>
        </p:nvSpPr>
        <p:spPr/>
        <p:txBody>
          <a:bodyPr/>
          <a:lstStyle/>
          <a:p>
            <a:endParaRPr lang="et-EE" dirty="0" smtClean="0"/>
          </a:p>
        </p:txBody>
      </p:sp>
      <p:sp>
        <p:nvSpPr>
          <p:cNvPr id="4" name="Slaidinumbri kohatäide 3"/>
          <p:cNvSpPr>
            <a:spLocks noGrp="1"/>
          </p:cNvSpPr>
          <p:nvPr>
            <p:ph type="sldNum" idx="10"/>
          </p:nvPr>
        </p:nvSpPr>
        <p:spPr/>
        <p:txBody>
          <a:bodyPr/>
          <a:lstStyle/>
          <a:p>
            <a:pPr>
              <a:defRPr/>
            </a:pPr>
            <a:fld id="{BD32D275-AE55-4DEC-B162-E8A75452D137}" type="slidenum">
              <a:rPr lang="et-EE" altLang="et-EE" smtClean="0"/>
              <a:pPr>
                <a:defRPr/>
              </a:pPr>
              <a:t>8</a:t>
            </a:fld>
            <a:endParaRPr lang="et-EE" altLang="et-EE"/>
          </a:p>
        </p:txBody>
      </p:sp>
    </p:spTree>
    <p:extLst>
      <p:ext uri="{BB962C8B-B14F-4D97-AF65-F5344CB8AC3E}">
        <p14:creationId xmlns:p14="http://schemas.microsoft.com/office/powerpoint/2010/main" val="2339811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1525" cy="4006850"/>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idx="10"/>
          </p:nvPr>
        </p:nvSpPr>
        <p:spPr/>
        <p:txBody>
          <a:bodyPr/>
          <a:lstStyle/>
          <a:p>
            <a:pPr>
              <a:defRPr/>
            </a:pPr>
            <a:fld id="{BD32D275-AE55-4DEC-B162-E8A75452D137}" type="slidenum">
              <a:rPr lang="et-EE" altLang="et-EE" smtClean="0"/>
              <a:pPr>
                <a:defRPr/>
              </a:pPr>
              <a:t>9</a:t>
            </a:fld>
            <a:endParaRPr lang="et-EE" altLang="et-EE"/>
          </a:p>
        </p:txBody>
      </p:sp>
    </p:spTree>
    <p:extLst>
      <p:ext uri="{BB962C8B-B14F-4D97-AF65-F5344CB8AC3E}">
        <p14:creationId xmlns:p14="http://schemas.microsoft.com/office/powerpoint/2010/main" val="2990721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1644" y="2125663"/>
            <a:ext cx="10336962" cy="1465262"/>
          </a:xfrm>
        </p:spPr>
        <p:txBody>
          <a:bodyPr/>
          <a:lstStyle/>
          <a:p>
            <a:r>
              <a:rPr lang="en-US" smtClean="0"/>
              <a:t>Click to edit Master title style</a:t>
            </a:r>
            <a:endParaRPr lang="et-EE"/>
          </a:p>
        </p:txBody>
      </p:sp>
      <p:sp>
        <p:nvSpPr>
          <p:cNvPr id="3" name="Subtitle 2"/>
          <p:cNvSpPr>
            <a:spLocks noGrp="1"/>
          </p:cNvSpPr>
          <p:nvPr>
            <p:ph type="subTitle" idx="1"/>
          </p:nvPr>
        </p:nvSpPr>
        <p:spPr>
          <a:xfrm>
            <a:off x="1823328" y="3876675"/>
            <a:ext cx="8513677" cy="1747838"/>
          </a:xfrm>
        </p:spPr>
        <p:txBody>
          <a:bodyPr/>
          <a:lstStyle>
            <a:lvl1pPr marL="0" indent="0" algn="ctr">
              <a:buNone/>
              <a:defRPr/>
            </a:lvl1pPr>
            <a:lvl2pPr marL="454683" indent="0" algn="ctr">
              <a:buNone/>
              <a:defRPr/>
            </a:lvl2pPr>
            <a:lvl3pPr marL="909368" indent="0" algn="ctr">
              <a:buNone/>
              <a:defRPr/>
            </a:lvl3pPr>
            <a:lvl4pPr marL="1364056" indent="0" algn="ctr">
              <a:buNone/>
              <a:defRPr/>
            </a:lvl4pPr>
            <a:lvl5pPr marL="1818744" indent="0" algn="ctr">
              <a:buNone/>
              <a:defRPr/>
            </a:lvl5pPr>
            <a:lvl6pPr marL="2273428" indent="0" algn="ctr">
              <a:buNone/>
              <a:defRPr/>
            </a:lvl6pPr>
            <a:lvl7pPr marL="2728115" indent="0" algn="ctr">
              <a:buNone/>
              <a:defRPr/>
            </a:lvl7pPr>
            <a:lvl8pPr marL="3182800" indent="0" algn="ctr">
              <a:buNone/>
              <a:defRPr/>
            </a:lvl8pPr>
            <a:lvl9pPr marL="3637486" indent="0" algn="ctr">
              <a:buNone/>
              <a:defRPr/>
            </a:lvl9pPr>
          </a:lstStyle>
          <a:p>
            <a:r>
              <a:rPr lang="en-US" smtClean="0"/>
              <a:t>Click to edit Master subtitle style</a:t>
            </a:r>
            <a:endParaRPr lang="et-EE"/>
          </a:p>
        </p:txBody>
      </p:sp>
      <p:sp>
        <p:nvSpPr>
          <p:cNvPr id="4" name="Rectangle 3"/>
          <p:cNvSpPr>
            <a:spLocks noGrp="1" noChangeArrowheads="1"/>
          </p:cNvSpPr>
          <p:nvPr>
            <p:ph type="dt" idx="10"/>
          </p:nvPr>
        </p:nvSpPr>
        <p:spPr>
          <a:ln/>
        </p:spPr>
        <p:txBody>
          <a:bodyPr/>
          <a:lstStyle>
            <a:lvl1pPr>
              <a:defRPr/>
            </a:lvl1pPr>
          </a:lstStyle>
          <a:p>
            <a:pPr>
              <a:defRPr/>
            </a:pPr>
            <a:endParaRPr lang="et-EE" altLang="et-EE"/>
          </a:p>
        </p:txBody>
      </p:sp>
      <p:sp>
        <p:nvSpPr>
          <p:cNvPr id="5" name="Rectangle 4"/>
          <p:cNvSpPr>
            <a:spLocks noGrp="1" noChangeArrowheads="1"/>
          </p:cNvSpPr>
          <p:nvPr>
            <p:ph type="ftr" idx="11"/>
          </p:nvPr>
        </p:nvSpPr>
        <p:spPr>
          <a:ln/>
        </p:spPr>
        <p:txBody>
          <a:bodyPr/>
          <a:lstStyle>
            <a:lvl1pPr>
              <a:defRPr/>
            </a:lvl1pPr>
          </a:lstStyle>
          <a:p>
            <a:pPr>
              <a:defRPr/>
            </a:pPr>
            <a:endParaRPr lang="et-EE" altLang="et-EE"/>
          </a:p>
        </p:txBody>
      </p:sp>
      <p:sp>
        <p:nvSpPr>
          <p:cNvPr id="6" name="Rectangle 5"/>
          <p:cNvSpPr>
            <a:spLocks noGrp="1" noChangeArrowheads="1"/>
          </p:cNvSpPr>
          <p:nvPr>
            <p:ph type="sldNum" idx="12"/>
          </p:nvPr>
        </p:nvSpPr>
        <p:spPr>
          <a:ln/>
        </p:spPr>
        <p:txBody>
          <a:bodyPr/>
          <a:lstStyle>
            <a:lvl1pPr>
              <a:defRPr/>
            </a:lvl1pPr>
          </a:lstStyle>
          <a:p>
            <a:pPr>
              <a:defRPr/>
            </a:pPr>
            <a:fld id="{95CEB818-1831-45A7-9E4A-EF4DDEF02436}" type="slidenum">
              <a:rPr lang="et-EE" altLang="et-EE"/>
              <a:pPr>
                <a:defRPr/>
              </a:pPr>
              <a:t>‹#›</a:t>
            </a:fld>
            <a:endParaRPr lang="et-EE" altLang="et-EE"/>
          </a:p>
        </p:txBody>
      </p:sp>
    </p:spTree>
    <p:extLst>
      <p:ext uri="{BB962C8B-B14F-4D97-AF65-F5344CB8AC3E}">
        <p14:creationId xmlns:p14="http://schemas.microsoft.com/office/powerpoint/2010/main" val="410971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Rectangle 3"/>
          <p:cNvSpPr>
            <a:spLocks noGrp="1" noChangeArrowheads="1"/>
          </p:cNvSpPr>
          <p:nvPr>
            <p:ph type="dt" idx="10"/>
          </p:nvPr>
        </p:nvSpPr>
        <p:spPr>
          <a:ln/>
        </p:spPr>
        <p:txBody>
          <a:bodyPr/>
          <a:lstStyle>
            <a:lvl1pPr>
              <a:defRPr/>
            </a:lvl1pPr>
          </a:lstStyle>
          <a:p>
            <a:pPr>
              <a:defRPr/>
            </a:pPr>
            <a:endParaRPr lang="et-EE" altLang="et-EE"/>
          </a:p>
        </p:txBody>
      </p:sp>
      <p:sp>
        <p:nvSpPr>
          <p:cNvPr id="5" name="Rectangle 4"/>
          <p:cNvSpPr>
            <a:spLocks noGrp="1" noChangeArrowheads="1"/>
          </p:cNvSpPr>
          <p:nvPr>
            <p:ph type="ftr" idx="11"/>
          </p:nvPr>
        </p:nvSpPr>
        <p:spPr>
          <a:ln/>
        </p:spPr>
        <p:txBody>
          <a:bodyPr/>
          <a:lstStyle>
            <a:lvl1pPr>
              <a:defRPr/>
            </a:lvl1pPr>
          </a:lstStyle>
          <a:p>
            <a:pPr>
              <a:defRPr/>
            </a:pPr>
            <a:endParaRPr lang="et-EE" altLang="et-EE"/>
          </a:p>
        </p:txBody>
      </p:sp>
      <p:sp>
        <p:nvSpPr>
          <p:cNvPr id="6" name="Rectangle 5"/>
          <p:cNvSpPr>
            <a:spLocks noGrp="1" noChangeArrowheads="1"/>
          </p:cNvSpPr>
          <p:nvPr>
            <p:ph type="sldNum" idx="12"/>
          </p:nvPr>
        </p:nvSpPr>
        <p:spPr>
          <a:ln/>
        </p:spPr>
        <p:txBody>
          <a:bodyPr/>
          <a:lstStyle>
            <a:lvl1pPr>
              <a:defRPr/>
            </a:lvl1pPr>
          </a:lstStyle>
          <a:p>
            <a:pPr>
              <a:defRPr/>
            </a:pPr>
            <a:fld id="{97E64CC1-020D-42FA-9D13-0E0F06443C0F}" type="slidenum">
              <a:rPr lang="et-EE" altLang="et-EE"/>
              <a:pPr>
                <a:defRPr/>
              </a:pPr>
              <a:t>‹#›</a:t>
            </a:fld>
            <a:endParaRPr lang="et-EE" altLang="et-EE"/>
          </a:p>
        </p:txBody>
      </p:sp>
    </p:spTree>
    <p:extLst>
      <p:ext uri="{BB962C8B-B14F-4D97-AF65-F5344CB8AC3E}">
        <p14:creationId xmlns:p14="http://schemas.microsoft.com/office/powerpoint/2010/main" val="3168982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71488" y="301679"/>
            <a:ext cx="3063122" cy="5432425"/>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679999" y="301679"/>
            <a:ext cx="8985585" cy="5432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Rectangle 3"/>
          <p:cNvSpPr>
            <a:spLocks noGrp="1" noChangeArrowheads="1"/>
          </p:cNvSpPr>
          <p:nvPr>
            <p:ph type="dt" idx="10"/>
          </p:nvPr>
        </p:nvSpPr>
        <p:spPr>
          <a:ln/>
        </p:spPr>
        <p:txBody>
          <a:bodyPr/>
          <a:lstStyle>
            <a:lvl1pPr>
              <a:defRPr/>
            </a:lvl1pPr>
          </a:lstStyle>
          <a:p>
            <a:pPr>
              <a:defRPr/>
            </a:pPr>
            <a:endParaRPr lang="et-EE" altLang="et-EE"/>
          </a:p>
        </p:txBody>
      </p:sp>
      <p:sp>
        <p:nvSpPr>
          <p:cNvPr id="5" name="Rectangle 4"/>
          <p:cNvSpPr>
            <a:spLocks noGrp="1" noChangeArrowheads="1"/>
          </p:cNvSpPr>
          <p:nvPr>
            <p:ph type="ftr" idx="11"/>
          </p:nvPr>
        </p:nvSpPr>
        <p:spPr>
          <a:ln/>
        </p:spPr>
        <p:txBody>
          <a:bodyPr/>
          <a:lstStyle>
            <a:lvl1pPr>
              <a:defRPr/>
            </a:lvl1pPr>
          </a:lstStyle>
          <a:p>
            <a:pPr>
              <a:defRPr/>
            </a:pPr>
            <a:endParaRPr lang="et-EE" altLang="et-EE"/>
          </a:p>
        </p:txBody>
      </p:sp>
      <p:sp>
        <p:nvSpPr>
          <p:cNvPr id="6" name="Rectangle 5"/>
          <p:cNvSpPr>
            <a:spLocks noGrp="1" noChangeArrowheads="1"/>
          </p:cNvSpPr>
          <p:nvPr>
            <p:ph type="sldNum" idx="12"/>
          </p:nvPr>
        </p:nvSpPr>
        <p:spPr>
          <a:ln/>
        </p:spPr>
        <p:txBody>
          <a:bodyPr/>
          <a:lstStyle>
            <a:lvl1pPr>
              <a:defRPr/>
            </a:lvl1pPr>
          </a:lstStyle>
          <a:p>
            <a:pPr>
              <a:defRPr/>
            </a:pPr>
            <a:fld id="{D5A898AE-6C00-4209-8C3A-69D43C90758A}" type="slidenum">
              <a:rPr lang="et-EE" altLang="et-EE"/>
              <a:pPr>
                <a:defRPr/>
              </a:pPr>
              <a:t>‹#›</a:t>
            </a:fld>
            <a:endParaRPr lang="et-EE" altLang="et-EE"/>
          </a:p>
        </p:txBody>
      </p:sp>
    </p:spTree>
    <p:extLst>
      <p:ext uri="{BB962C8B-B14F-4D97-AF65-F5344CB8AC3E}">
        <p14:creationId xmlns:p14="http://schemas.microsoft.com/office/powerpoint/2010/main" val="395831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ogoga avaslaid ilma pealkirja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2143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itelleht (sinine taust)">
    <p:spTree>
      <p:nvGrpSpPr>
        <p:cNvPr id="1" name=""/>
        <p:cNvGrpSpPr/>
        <p:nvPr/>
      </p:nvGrpSpPr>
      <p:grpSpPr>
        <a:xfrm>
          <a:off x="0" y="0"/>
          <a:ext cx="0" cy="0"/>
          <a:chOff x="0" y="0"/>
          <a:chExt cx="0" cy="0"/>
        </a:xfrm>
      </p:grpSpPr>
      <p:sp>
        <p:nvSpPr>
          <p:cNvPr id="2" name="Title 1"/>
          <p:cNvSpPr>
            <a:spLocks noGrp="1"/>
          </p:cNvSpPr>
          <p:nvPr>
            <p:ph type="ctrTitle"/>
          </p:nvPr>
        </p:nvSpPr>
        <p:spPr>
          <a:xfrm>
            <a:off x="1962456" y="1768303"/>
            <a:ext cx="9480303" cy="2585687"/>
          </a:xfrm>
        </p:spPr>
        <p:txBody>
          <a:bodyPr>
            <a:normAutofit/>
          </a:bodyPr>
          <a:lstStyle>
            <a:lvl1pPr>
              <a:defRPr sz="4400">
                <a:solidFill>
                  <a:schemeClr val="bg1"/>
                </a:solidFill>
              </a:defRPr>
            </a:lvl1pPr>
          </a:lstStyle>
          <a:p>
            <a:r>
              <a:rPr lang="en-US" smtClean="0"/>
              <a:t>Click to edit Master title style</a:t>
            </a:r>
            <a:endParaRPr lang="et-EE" dirty="0"/>
          </a:p>
        </p:txBody>
      </p:sp>
      <p:sp>
        <p:nvSpPr>
          <p:cNvPr id="3" name="Subtitle 2"/>
          <p:cNvSpPr>
            <a:spLocks noGrp="1"/>
          </p:cNvSpPr>
          <p:nvPr>
            <p:ph type="subTitle" idx="1"/>
          </p:nvPr>
        </p:nvSpPr>
        <p:spPr>
          <a:xfrm>
            <a:off x="1972940" y="5000411"/>
            <a:ext cx="9469781" cy="1508318"/>
          </a:xfrm>
        </p:spPr>
        <p:txBody>
          <a:bodyPr/>
          <a:lstStyle>
            <a:lvl1pPr marL="0" indent="0" algn="l">
              <a:buNone/>
              <a:defRPr>
                <a:solidFill>
                  <a:schemeClr val="bg1"/>
                </a:solidFill>
              </a:defRPr>
            </a:lvl1pPr>
            <a:lvl2pPr marL="450657" indent="0" algn="ctr">
              <a:buNone/>
              <a:defRPr>
                <a:solidFill>
                  <a:schemeClr val="tx1">
                    <a:tint val="75000"/>
                  </a:schemeClr>
                </a:solidFill>
              </a:defRPr>
            </a:lvl2pPr>
            <a:lvl3pPr marL="901313" indent="0" algn="ctr">
              <a:buNone/>
              <a:defRPr>
                <a:solidFill>
                  <a:schemeClr val="tx1">
                    <a:tint val="75000"/>
                  </a:schemeClr>
                </a:solidFill>
              </a:defRPr>
            </a:lvl3pPr>
            <a:lvl4pPr marL="1351971" indent="0" algn="ctr">
              <a:buNone/>
              <a:defRPr>
                <a:solidFill>
                  <a:schemeClr val="tx1">
                    <a:tint val="75000"/>
                  </a:schemeClr>
                </a:solidFill>
              </a:defRPr>
            </a:lvl4pPr>
            <a:lvl5pPr marL="1802629" indent="0" algn="ctr">
              <a:buNone/>
              <a:defRPr>
                <a:solidFill>
                  <a:schemeClr val="tx1">
                    <a:tint val="75000"/>
                  </a:schemeClr>
                </a:solidFill>
              </a:defRPr>
            </a:lvl5pPr>
            <a:lvl6pPr marL="2253286" indent="0" algn="ctr">
              <a:buNone/>
              <a:defRPr>
                <a:solidFill>
                  <a:schemeClr val="tx1">
                    <a:tint val="75000"/>
                  </a:schemeClr>
                </a:solidFill>
              </a:defRPr>
            </a:lvl6pPr>
            <a:lvl7pPr marL="2703943" indent="0" algn="ctr">
              <a:buNone/>
              <a:defRPr>
                <a:solidFill>
                  <a:schemeClr val="tx1">
                    <a:tint val="75000"/>
                  </a:schemeClr>
                </a:solidFill>
              </a:defRPr>
            </a:lvl7pPr>
            <a:lvl8pPr marL="3154599" indent="0" algn="ctr">
              <a:buNone/>
              <a:defRPr>
                <a:solidFill>
                  <a:schemeClr val="tx1">
                    <a:tint val="75000"/>
                  </a:schemeClr>
                </a:solidFill>
              </a:defRPr>
            </a:lvl8pPr>
            <a:lvl9pPr marL="3605256" indent="0" algn="ctr">
              <a:buNone/>
              <a:defRPr>
                <a:solidFill>
                  <a:schemeClr val="tx1">
                    <a:tint val="75000"/>
                  </a:schemeClr>
                </a:solidFill>
              </a:defRPr>
            </a:lvl9pPr>
          </a:lstStyle>
          <a:p>
            <a:r>
              <a:rPr lang="en-US" smtClean="0"/>
              <a:t>Click to edit Master subtitle style</a:t>
            </a:r>
            <a:endParaRPr lang="et-EE" dirty="0"/>
          </a:p>
        </p:txBody>
      </p:sp>
    </p:spTree>
    <p:extLst>
      <p:ext uri="{BB962C8B-B14F-4D97-AF65-F5344CB8AC3E}">
        <p14:creationId xmlns:p14="http://schemas.microsoft.com/office/powerpoint/2010/main" val="1499991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itelleht (valge taust)">
    <p:spTree>
      <p:nvGrpSpPr>
        <p:cNvPr id="1" name=""/>
        <p:cNvGrpSpPr/>
        <p:nvPr/>
      </p:nvGrpSpPr>
      <p:grpSpPr>
        <a:xfrm>
          <a:off x="0" y="0"/>
          <a:ext cx="0" cy="0"/>
          <a:chOff x="0" y="0"/>
          <a:chExt cx="0" cy="0"/>
        </a:xfrm>
      </p:grpSpPr>
      <p:sp>
        <p:nvSpPr>
          <p:cNvPr id="2" name="Title 1"/>
          <p:cNvSpPr>
            <a:spLocks noGrp="1"/>
          </p:cNvSpPr>
          <p:nvPr>
            <p:ph type="ctrTitle"/>
          </p:nvPr>
        </p:nvSpPr>
        <p:spPr>
          <a:xfrm>
            <a:off x="1962456" y="1768303"/>
            <a:ext cx="9480303" cy="2585687"/>
          </a:xfrm>
        </p:spPr>
        <p:txBody>
          <a:bodyPr>
            <a:normAutofit/>
          </a:bodyPr>
          <a:lstStyle>
            <a:lvl1pPr>
              <a:defRPr sz="4400">
                <a:solidFill>
                  <a:schemeClr val="tx1"/>
                </a:solidFill>
              </a:defRPr>
            </a:lvl1pPr>
          </a:lstStyle>
          <a:p>
            <a:r>
              <a:rPr lang="en-US" smtClean="0"/>
              <a:t>Click to edit Master title style</a:t>
            </a:r>
            <a:endParaRPr lang="et-EE" dirty="0"/>
          </a:p>
        </p:txBody>
      </p:sp>
      <p:sp>
        <p:nvSpPr>
          <p:cNvPr id="3" name="Subtitle 2"/>
          <p:cNvSpPr>
            <a:spLocks noGrp="1"/>
          </p:cNvSpPr>
          <p:nvPr>
            <p:ph type="subTitle" idx="1"/>
          </p:nvPr>
        </p:nvSpPr>
        <p:spPr>
          <a:xfrm>
            <a:off x="1972940" y="4928587"/>
            <a:ext cx="9469781" cy="1580142"/>
          </a:xfrm>
        </p:spPr>
        <p:txBody>
          <a:bodyPr/>
          <a:lstStyle>
            <a:lvl1pPr marL="0" indent="0" algn="l">
              <a:buNone/>
              <a:defRPr>
                <a:solidFill>
                  <a:schemeClr val="tx1"/>
                </a:solidFill>
              </a:defRPr>
            </a:lvl1pPr>
            <a:lvl2pPr marL="450657" indent="0" algn="ctr">
              <a:buNone/>
              <a:defRPr>
                <a:solidFill>
                  <a:schemeClr val="tx1">
                    <a:tint val="75000"/>
                  </a:schemeClr>
                </a:solidFill>
              </a:defRPr>
            </a:lvl2pPr>
            <a:lvl3pPr marL="901313" indent="0" algn="ctr">
              <a:buNone/>
              <a:defRPr>
                <a:solidFill>
                  <a:schemeClr val="tx1">
                    <a:tint val="75000"/>
                  </a:schemeClr>
                </a:solidFill>
              </a:defRPr>
            </a:lvl3pPr>
            <a:lvl4pPr marL="1351971" indent="0" algn="ctr">
              <a:buNone/>
              <a:defRPr>
                <a:solidFill>
                  <a:schemeClr val="tx1">
                    <a:tint val="75000"/>
                  </a:schemeClr>
                </a:solidFill>
              </a:defRPr>
            </a:lvl4pPr>
            <a:lvl5pPr marL="1802629" indent="0" algn="ctr">
              <a:buNone/>
              <a:defRPr>
                <a:solidFill>
                  <a:schemeClr val="tx1">
                    <a:tint val="75000"/>
                  </a:schemeClr>
                </a:solidFill>
              </a:defRPr>
            </a:lvl5pPr>
            <a:lvl6pPr marL="2253286" indent="0" algn="ctr">
              <a:buNone/>
              <a:defRPr>
                <a:solidFill>
                  <a:schemeClr val="tx1">
                    <a:tint val="75000"/>
                  </a:schemeClr>
                </a:solidFill>
              </a:defRPr>
            </a:lvl6pPr>
            <a:lvl7pPr marL="2703943" indent="0" algn="ctr">
              <a:buNone/>
              <a:defRPr>
                <a:solidFill>
                  <a:schemeClr val="tx1">
                    <a:tint val="75000"/>
                  </a:schemeClr>
                </a:solidFill>
              </a:defRPr>
            </a:lvl7pPr>
            <a:lvl8pPr marL="3154599" indent="0" algn="ctr">
              <a:buNone/>
              <a:defRPr>
                <a:solidFill>
                  <a:schemeClr val="tx1">
                    <a:tint val="75000"/>
                  </a:schemeClr>
                </a:solidFill>
              </a:defRPr>
            </a:lvl8pPr>
            <a:lvl9pPr marL="3605256" indent="0" algn="ctr">
              <a:buNone/>
              <a:defRPr>
                <a:solidFill>
                  <a:schemeClr val="tx1">
                    <a:tint val="75000"/>
                  </a:schemeClr>
                </a:solidFill>
              </a:defRPr>
            </a:lvl9pPr>
          </a:lstStyle>
          <a:p>
            <a:r>
              <a:rPr lang="en-US" smtClean="0"/>
              <a:t>Click to edit Master subtitle style</a:t>
            </a:r>
            <a:endParaRPr lang="et-EE" dirty="0"/>
          </a:p>
        </p:txBody>
      </p:sp>
    </p:spTree>
    <p:extLst>
      <p:ext uri="{BB962C8B-B14F-4D97-AF65-F5344CB8AC3E}">
        <p14:creationId xmlns:p14="http://schemas.microsoft.com/office/powerpoint/2010/main" val="3480555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Pealkiri ja sisuleht">
    <p:spTree>
      <p:nvGrpSpPr>
        <p:cNvPr id="1" name=""/>
        <p:cNvGrpSpPr/>
        <p:nvPr/>
      </p:nvGrpSpPr>
      <p:grpSpPr>
        <a:xfrm>
          <a:off x="0" y="0"/>
          <a:ext cx="0" cy="0"/>
          <a:chOff x="0" y="0"/>
          <a:chExt cx="0" cy="0"/>
        </a:xfrm>
      </p:grpSpPr>
      <p:sp>
        <p:nvSpPr>
          <p:cNvPr id="2" name="Title 1"/>
          <p:cNvSpPr>
            <a:spLocks noGrp="1"/>
          </p:cNvSpPr>
          <p:nvPr>
            <p:ph type="title"/>
          </p:nvPr>
        </p:nvSpPr>
        <p:spPr>
          <a:xfrm>
            <a:off x="526008" y="273980"/>
            <a:ext cx="11203995" cy="776117"/>
          </a:xfrm>
        </p:spPr>
        <p:txBody>
          <a:bodyPr/>
          <a:lstStyle/>
          <a:p>
            <a:r>
              <a:rPr lang="en-US" smtClean="0"/>
              <a:t>Click to edit Master title style</a:t>
            </a:r>
            <a:endParaRPr lang="et-EE" dirty="0"/>
          </a:p>
        </p:txBody>
      </p:sp>
      <p:sp>
        <p:nvSpPr>
          <p:cNvPr id="3" name="Content Placeholder 2"/>
          <p:cNvSpPr>
            <a:spLocks noGrp="1"/>
          </p:cNvSpPr>
          <p:nvPr>
            <p:ph idx="1"/>
          </p:nvPr>
        </p:nvSpPr>
        <p:spPr>
          <a:xfrm>
            <a:off x="526008" y="1193705"/>
            <a:ext cx="11203995" cy="4916860"/>
          </a:xfrm>
        </p:spPr>
        <p:txBody>
          <a:bodyPr/>
          <a:lstStyle>
            <a:lvl1pPr>
              <a:buClr>
                <a:srgbClr val="1C9AD7"/>
              </a:buClr>
              <a:defRPr/>
            </a:lvl1pPr>
            <a:lvl2pPr>
              <a:buClr>
                <a:srgbClr val="1C9AD7"/>
              </a:buClr>
              <a:defRPr/>
            </a:lvl2pPr>
            <a:lvl3pPr>
              <a:buClr>
                <a:srgbClr val="1C9AD7"/>
              </a:buClr>
              <a:defRPr/>
            </a:lvl3pPr>
            <a:lvl4pPr>
              <a:buClr>
                <a:srgbClr val="1C9AD7"/>
              </a:buClr>
              <a:defRPr/>
            </a:lvl4pPr>
            <a:lvl5pPr>
              <a:buClr>
                <a:srgbClr val="1C9AD7"/>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dirty="0"/>
          </a:p>
        </p:txBody>
      </p:sp>
      <p:sp>
        <p:nvSpPr>
          <p:cNvPr id="4" name="Slide Number Placeholder 5"/>
          <p:cNvSpPr>
            <a:spLocks noGrp="1"/>
          </p:cNvSpPr>
          <p:nvPr>
            <p:ph type="sldNum" sz="quarter" idx="10"/>
          </p:nvPr>
        </p:nvSpPr>
        <p:spPr/>
        <p:txBody>
          <a:bodyPr/>
          <a:lstStyle>
            <a:lvl1pPr defTabSz="446793" hangingPunct="0">
              <a:lnSpc>
                <a:spcPct val="97000"/>
              </a:lnSpc>
              <a:buClr>
                <a:srgbClr val="000000"/>
              </a:buClr>
              <a:buSzPct val="100000"/>
              <a:defRPr/>
            </a:lvl1pPr>
          </a:lstStyle>
          <a:p>
            <a:pPr>
              <a:defRPr/>
            </a:pPr>
            <a:fld id="{B934FDCD-0DBC-48B4-843E-39B1BD77A5B4}" type="slidenum">
              <a:rPr lang="et-EE"/>
              <a:pPr>
                <a:defRPr/>
              </a:pPr>
              <a:t>‹#›</a:t>
            </a:fld>
            <a:endParaRPr lang="et-EE"/>
          </a:p>
        </p:txBody>
      </p:sp>
    </p:spTree>
    <p:extLst>
      <p:ext uri="{BB962C8B-B14F-4D97-AF65-F5344CB8AC3E}">
        <p14:creationId xmlns:p14="http://schemas.microsoft.com/office/powerpoint/2010/main" val="1643218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Pealkiri ja kaks sisublokki">
    <p:spTree>
      <p:nvGrpSpPr>
        <p:cNvPr id="1" name=""/>
        <p:cNvGrpSpPr/>
        <p:nvPr/>
      </p:nvGrpSpPr>
      <p:grpSpPr>
        <a:xfrm>
          <a:off x="0" y="0"/>
          <a:ext cx="0" cy="0"/>
          <a:chOff x="0" y="0"/>
          <a:chExt cx="0" cy="0"/>
        </a:xfrm>
      </p:grpSpPr>
      <p:sp>
        <p:nvSpPr>
          <p:cNvPr id="2" name="Title 1"/>
          <p:cNvSpPr>
            <a:spLocks noGrp="1"/>
          </p:cNvSpPr>
          <p:nvPr>
            <p:ph type="title"/>
          </p:nvPr>
        </p:nvSpPr>
        <p:spPr>
          <a:xfrm>
            <a:off x="526008" y="273980"/>
            <a:ext cx="11203995" cy="776117"/>
          </a:xfrm>
        </p:spPr>
        <p:txBody>
          <a:bodyPr/>
          <a:lstStyle/>
          <a:p>
            <a:r>
              <a:rPr lang="en-US" smtClean="0"/>
              <a:t>Click to edit Master title style</a:t>
            </a:r>
            <a:endParaRPr lang="et-EE"/>
          </a:p>
        </p:txBody>
      </p:sp>
      <p:sp>
        <p:nvSpPr>
          <p:cNvPr id="3" name="Content Placeholder 2"/>
          <p:cNvSpPr>
            <a:spLocks noGrp="1"/>
          </p:cNvSpPr>
          <p:nvPr>
            <p:ph sz="half" idx="1"/>
          </p:nvPr>
        </p:nvSpPr>
        <p:spPr>
          <a:xfrm>
            <a:off x="526008" y="1193705"/>
            <a:ext cx="5452782" cy="49168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dirty="0"/>
          </a:p>
        </p:txBody>
      </p:sp>
      <p:sp>
        <p:nvSpPr>
          <p:cNvPr id="4" name="Content Placeholder 3"/>
          <p:cNvSpPr>
            <a:spLocks noGrp="1"/>
          </p:cNvSpPr>
          <p:nvPr>
            <p:ph sz="half" idx="2"/>
          </p:nvPr>
        </p:nvSpPr>
        <p:spPr>
          <a:xfrm>
            <a:off x="6181460" y="1193705"/>
            <a:ext cx="5548542" cy="49168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dirty="0"/>
          </a:p>
        </p:txBody>
      </p:sp>
      <p:sp>
        <p:nvSpPr>
          <p:cNvPr id="5" name="Slide Number Placeholder 5"/>
          <p:cNvSpPr>
            <a:spLocks noGrp="1"/>
          </p:cNvSpPr>
          <p:nvPr>
            <p:ph type="sldNum" sz="quarter" idx="10"/>
          </p:nvPr>
        </p:nvSpPr>
        <p:spPr/>
        <p:txBody>
          <a:bodyPr/>
          <a:lstStyle>
            <a:lvl1pPr defTabSz="446793" hangingPunct="0">
              <a:lnSpc>
                <a:spcPct val="97000"/>
              </a:lnSpc>
              <a:buClr>
                <a:srgbClr val="000000"/>
              </a:buClr>
              <a:buSzPct val="100000"/>
              <a:defRPr/>
            </a:lvl1pPr>
          </a:lstStyle>
          <a:p>
            <a:pPr>
              <a:defRPr/>
            </a:pPr>
            <a:fld id="{4FC5302A-F253-43A4-BB13-D3B3C86779D6}" type="slidenum">
              <a:rPr lang="et-EE"/>
              <a:pPr>
                <a:defRPr/>
              </a:pPr>
              <a:t>‹#›</a:t>
            </a:fld>
            <a:endParaRPr lang="et-EE"/>
          </a:p>
        </p:txBody>
      </p:sp>
    </p:spTree>
    <p:extLst>
      <p:ext uri="{BB962C8B-B14F-4D97-AF65-F5344CB8AC3E}">
        <p14:creationId xmlns:p14="http://schemas.microsoft.com/office/powerpoint/2010/main" val="53084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Slide Number Placeholder 5"/>
          <p:cNvSpPr>
            <a:spLocks noGrp="1"/>
          </p:cNvSpPr>
          <p:nvPr>
            <p:ph type="sldNum" sz="quarter" idx="10"/>
          </p:nvPr>
        </p:nvSpPr>
        <p:spPr/>
        <p:txBody>
          <a:bodyPr/>
          <a:lstStyle>
            <a:lvl1pPr defTabSz="446793" hangingPunct="0">
              <a:lnSpc>
                <a:spcPct val="97000"/>
              </a:lnSpc>
              <a:buClr>
                <a:srgbClr val="000000"/>
              </a:buClr>
              <a:buSzPct val="100000"/>
              <a:defRPr/>
            </a:lvl1pPr>
          </a:lstStyle>
          <a:p>
            <a:pPr>
              <a:defRPr/>
            </a:pPr>
            <a:fld id="{24B40F9B-2625-4D30-B1AD-78E12A3E0288}" type="slidenum">
              <a:rPr lang="et-EE"/>
              <a:pPr>
                <a:defRPr/>
              </a:pPr>
              <a:t>‹#›</a:t>
            </a:fld>
            <a:endParaRPr lang="et-EE"/>
          </a:p>
        </p:txBody>
      </p:sp>
    </p:spTree>
    <p:extLst>
      <p:ext uri="{BB962C8B-B14F-4D97-AF65-F5344CB8AC3E}">
        <p14:creationId xmlns:p14="http://schemas.microsoft.com/office/powerpoint/2010/main" val="2257661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ühi leht logoga jaluses">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defTabSz="446793" hangingPunct="0">
              <a:lnSpc>
                <a:spcPct val="97000"/>
              </a:lnSpc>
              <a:buClr>
                <a:srgbClr val="000000"/>
              </a:buClr>
              <a:buSzPct val="100000"/>
              <a:defRPr/>
            </a:lvl1pPr>
          </a:lstStyle>
          <a:p>
            <a:pPr>
              <a:defRPr/>
            </a:pPr>
            <a:fld id="{EB525FC1-9949-40C3-8805-EB12A999DE78}" type="slidenum">
              <a:rPr lang="et-EE"/>
              <a:pPr>
                <a:defRPr/>
              </a:pPr>
              <a:t>‹#›</a:t>
            </a:fld>
            <a:endParaRPr lang="et-EE"/>
          </a:p>
        </p:txBody>
      </p:sp>
    </p:spTree>
    <p:extLst>
      <p:ext uri="{BB962C8B-B14F-4D97-AF65-F5344CB8AC3E}">
        <p14:creationId xmlns:p14="http://schemas.microsoft.com/office/powerpoint/2010/main" val="3475085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ldi kasutamine koos pildiallkirjaga">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26008" y="331850"/>
            <a:ext cx="11203995" cy="5817797"/>
          </a:xfrm>
        </p:spPr>
        <p:txBody>
          <a:bodyPr rtlCol="0">
            <a:normAutofit/>
          </a:bodyPr>
          <a:lstStyle>
            <a:lvl1pPr marL="0" indent="0">
              <a:buNone/>
              <a:defRPr sz="3200"/>
            </a:lvl1pPr>
            <a:lvl2pPr marL="450657" indent="0">
              <a:buNone/>
              <a:defRPr sz="2800"/>
            </a:lvl2pPr>
            <a:lvl3pPr marL="901313" indent="0">
              <a:buNone/>
              <a:defRPr sz="2400"/>
            </a:lvl3pPr>
            <a:lvl4pPr marL="1351971" indent="0">
              <a:buNone/>
              <a:defRPr sz="2000"/>
            </a:lvl4pPr>
            <a:lvl5pPr marL="1802629" indent="0">
              <a:buNone/>
              <a:defRPr sz="2000"/>
            </a:lvl5pPr>
            <a:lvl6pPr marL="2253286" indent="0">
              <a:buNone/>
              <a:defRPr sz="2000"/>
            </a:lvl6pPr>
            <a:lvl7pPr marL="2703943" indent="0">
              <a:buNone/>
              <a:defRPr sz="2000"/>
            </a:lvl7pPr>
            <a:lvl8pPr marL="3154599" indent="0">
              <a:buNone/>
              <a:defRPr sz="2000"/>
            </a:lvl8pPr>
            <a:lvl9pPr marL="3605256" indent="0">
              <a:buNone/>
              <a:defRPr sz="2000"/>
            </a:lvl9pPr>
          </a:lstStyle>
          <a:p>
            <a:pPr lvl="0"/>
            <a:r>
              <a:rPr lang="en-US" noProof="0" smtClean="0"/>
              <a:t>Click icon to add picture</a:t>
            </a:r>
            <a:endParaRPr lang="et-EE" noProof="0" dirty="0"/>
          </a:p>
        </p:txBody>
      </p:sp>
      <p:sp>
        <p:nvSpPr>
          <p:cNvPr id="4" name="Text Placeholder 3"/>
          <p:cNvSpPr>
            <a:spLocks noGrp="1"/>
          </p:cNvSpPr>
          <p:nvPr>
            <p:ph type="body" sz="half" idx="2"/>
          </p:nvPr>
        </p:nvSpPr>
        <p:spPr>
          <a:xfrm>
            <a:off x="4260693" y="475458"/>
            <a:ext cx="7296150" cy="293162"/>
          </a:xfrm>
        </p:spPr>
        <p:txBody>
          <a:bodyPr/>
          <a:lstStyle>
            <a:lvl1pPr marL="0" indent="0" algn="r">
              <a:buNone/>
              <a:defRPr sz="1400"/>
            </a:lvl1pPr>
            <a:lvl2pPr marL="450657" indent="0">
              <a:buNone/>
              <a:defRPr sz="1200"/>
            </a:lvl2pPr>
            <a:lvl3pPr marL="901313" indent="0">
              <a:buNone/>
              <a:defRPr sz="1000"/>
            </a:lvl3pPr>
            <a:lvl4pPr marL="1351971" indent="0">
              <a:buNone/>
              <a:defRPr sz="900"/>
            </a:lvl4pPr>
            <a:lvl5pPr marL="1802629" indent="0">
              <a:buNone/>
              <a:defRPr sz="900"/>
            </a:lvl5pPr>
            <a:lvl6pPr marL="2253286" indent="0">
              <a:buNone/>
              <a:defRPr sz="900"/>
            </a:lvl6pPr>
            <a:lvl7pPr marL="2703943" indent="0">
              <a:buNone/>
              <a:defRPr sz="900"/>
            </a:lvl7pPr>
            <a:lvl8pPr marL="3154599" indent="0">
              <a:buNone/>
              <a:defRPr sz="900"/>
            </a:lvl8pPr>
            <a:lvl9pPr marL="3605256"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defTabSz="446793" hangingPunct="0">
              <a:lnSpc>
                <a:spcPct val="97000"/>
              </a:lnSpc>
              <a:buClr>
                <a:srgbClr val="000000"/>
              </a:buClr>
              <a:buSzPct val="100000"/>
              <a:defRPr/>
            </a:lvl1pPr>
          </a:lstStyle>
          <a:p>
            <a:pPr>
              <a:defRPr/>
            </a:pPr>
            <a:fld id="{9592CE0C-B623-4AF3-BA98-BD2DAEFF1C12}" type="slidenum">
              <a:rPr lang="et-EE"/>
              <a:pPr>
                <a:defRPr/>
              </a:pPr>
              <a:t>‹#›</a:t>
            </a:fld>
            <a:endParaRPr lang="et-EE"/>
          </a:p>
        </p:txBody>
      </p:sp>
    </p:spTree>
    <p:extLst>
      <p:ext uri="{BB962C8B-B14F-4D97-AF65-F5344CB8AC3E}">
        <p14:creationId xmlns:p14="http://schemas.microsoft.com/office/powerpoint/2010/main" val="87804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Rectangle 3"/>
          <p:cNvSpPr>
            <a:spLocks noGrp="1" noChangeArrowheads="1"/>
          </p:cNvSpPr>
          <p:nvPr>
            <p:ph type="dt" idx="10"/>
          </p:nvPr>
        </p:nvSpPr>
        <p:spPr>
          <a:ln/>
        </p:spPr>
        <p:txBody>
          <a:bodyPr/>
          <a:lstStyle>
            <a:lvl1pPr>
              <a:defRPr/>
            </a:lvl1pPr>
          </a:lstStyle>
          <a:p>
            <a:pPr>
              <a:defRPr/>
            </a:pPr>
            <a:endParaRPr lang="et-EE" altLang="et-EE"/>
          </a:p>
        </p:txBody>
      </p:sp>
      <p:sp>
        <p:nvSpPr>
          <p:cNvPr id="5" name="Rectangle 4"/>
          <p:cNvSpPr>
            <a:spLocks noGrp="1" noChangeArrowheads="1"/>
          </p:cNvSpPr>
          <p:nvPr>
            <p:ph type="ftr" idx="11"/>
          </p:nvPr>
        </p:nvSpPr>
        <p:spPr>
          <a:ln/>
        </p:spPr>
        <p:txBody>
          <a:bodyPr/>
          <a:lstStyle>
            <a:lvl1pPr>
              <a:defRPr/>
            </a:lvl1pPr>
          </a:lstStyle>
          <a:p>
            <a:pPr>
              <a:defRPr/>
            </a:pPr>
            <a:endParaRPr lang="et-EE" altLang="et-EE"/>
          </a:p>
        </p:txBody>
      </p:sp>
      <p:sp>
        <p:nvSpPr>
          <p:cNvPr id="6" name="Rectangle 5"/>
          <p:cNvSpPr>
            <a:spLocks noGrp="1" noChangeArrowheads="1"/>
          </p:cNvSpPr>
          <p:nvPr>
            <p:ph type="sldNum" idx="12"/>
          </p:nvPr>
        </p:nvSpPr>
        <p:spPr>
          <a:ln/>
        </p:spPr>
        <p:txBody>
          <a:bodyPr/>
          <a:lstStyle>
            <a:lvl1pPr>
              <a:defRPr/>
            </a:lvl1pPr>
          </a:lstStyle>
          <a:p>
            <a:pPr>
              <a:defRPr/>
            </a:pPr>
            <a:fld id="{37892627-1318-43A0-A063-6BD12CEC586C}" type="slidenum">
              <a:rPr lang="et-EE" altLang="et-EE"/>
              <a:pPr>
                <a:defRPr/>
              </a:pPr>
              <a:t>‹#›</a:t>
            </a:fld>
            <a:endParaRPr lang="et-EE" altLang="et-EE"/>
          </a:p>
        </p:txBody>
      </p:sp>
    </p:spTree>
    <p:extLst>
      <p:ext uri="{BB962C8B-B14F-4D97-AF65-F5344CB8AC3E}">
        <p14:creationId xmlns:p14="http://schemas.microsoft.com/office/powerpoint/2010/main" val="71028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590" y="4395720"/>
            <a:ext cx="10336212" cy="1358607"/>
          </a:xfr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960590" y="2899353"/>
            <a:ext cx="10336212" cy="1496367"/>
          </a:xfrm>
        </p:spPr>
        <p:txBody>
          <a:bodyPr anchor="b"/>
          <a:lstStyle>
            <a:lvl1pPr marL="0" indent="0">
              <a:buNone/>
              <a:defRPr sz="2000"/>
            </a:lvl1pPr>
            <a:lvl2pPr marL="450657" indent="0">
              <a:buNone/>
              <a:defRPr sz="1800"/>
            </a:lvl2pPr>
            <a:lvl3pPr marL="901313" indent="0">
              <a:buNone/>
              <a:defRPr sz="1600"/>
            </a:lvl3pPr>
            <a:lvl4pPr marL="1351971" indent="0">
              <a:buNone/>
              <a:defRPr sz="1400"/>
            </a:lvl4pPr>
            <a:lvl5pPr marL="1802629" indent="0">
              <a:buNone/>
              <a:defRPr sz="1400"/>
            </a:lvl5pPr>
            <a:lvl6pPr marL="2253286" indent="0">
              <a:buNone/>
              <a:defRPr sz="1400"/>
            </a:lvl6pPr>
            <a:lvl7pPr marL="2703943" indent="0">
              <a:buNone/>
              <a:defRPr sz="1400"/>
            </a:lvl7pPr>
            <a:lvl8pPr marL="3154599" indent="0">
              <a:buNone/>
              <a:defRPr sz="1400"/>
            </a:lvl8pPr>
            <a:lvl9pPr marL="3605256" indent="0">
              <a:buNone/>
              <a:defRPr sz="1400"/>
            </a:lvl9pPr>
          </a:lstStyle>
          <a:p>
            <a:pPr lvl="0"/>
            <a:r>
              <a:rPr lang="en-US" smtClean="0"/>
              <a:t>Click to edit Master text styles</a:t>
            </a:r>
          </a:p>
        </p:txBody>
      </p:sp>
      <p:sp>
        <p:nvSpPr>
          <p:cNvPr id="4" name="Date Placeholder 3"/>
          <p:cNvSpPr>
            <a:spLocks noGrp="1" noChangeArrowheads="1"/>
          </p:cNvSpPr>
          <p:nvPr>
            <p:ph type="dt" sz="half" idx="10"/>
          </p:nvPr>
        </p:nvSpPr>
        <p:spPr>
          <a:xfrm>
            <a:off x="607048" y="6229351"/>
            <a:ext cx="2837891" cy="474663"/>
          </a:xfrm>
          <a:prstGeom prst="rect">
            <a:avLst/>
          </a:prstGeom>
        </p:spPr>
        <p:txBody>
          <a:bodyPr lIns="90134" tIns="45067" rIns="90134" bIns="45067"/>
          <a:lstStyle>
            <a:lvl1pPr defTabSz="910602" hangingPunct="1">
              <a:lnSpc>
                <a:spcPct val="100000"/>
              </a:lnSpc>
              <a:buClrTx/>
              <a:buSzTx/>
              <a:defRPr>
                <a:solidFill>
                  <a:prstClr val="black"/>
                </a:solidFill>
                <a:latin typeface="Arial" pitchFamily="34" charset="0"/>
                <a:cs typeface="Arial" pitchFamily="34" charset="0"/>
              </a:defRPr>
            </a:lvl1pPr>
          </a:lstStyle>
          <a:p>
            <a:pPr>
              <a:defRPr/>
            </a:pPr>
            <a:endParaRPr lang="en-US"/>
          </a:p>
        </p:txBody>
      </p:sp>
      <p:sp>
        <p:nvSpPr>
          <p:cNvPr id="5" name="Rectangle 5"/>
          <p:cNvSpPr>
            <a:spLocks noGrp="1" noChangeArrowheads="1"/>
          </p:cNvSpPr>
          <p:nvPr>
            <p:ph type="ftr" sz="quarter" idx="11"/>
          </p:nvPr>
        </p:nvSpPr>
        <p:spPr>
          <a:xfrm>
            <a:off x="4154949" y="6229351"/>
            <a:ext cx="3850352" cy="474663"/>
          </a:xfrm>
          <a:prstGeom prst="rect">
            <a:avLst/>
          </a:prstGeom>
        </p:spPr>
        <p:txBody>
          <a:bodyPr lIns="90134" tIns="45067" rIns="90134" bIns="45067"/>
          <a:lstStyle>
            <a:lvl1pPr defTabSz="910602" hangingPunct="1">
              <a:lnSpc>
                <a:spcPct val="100000"/>
              </a:lnSpc>
              <a:buClrTx/>
              <a:buSzTx/>
              <a:defRPr>
                <a:solidFill>
                  <a:prstClr val="black"/>
                </a:solidFill>
                <a:latin typeface="Arial" pitchFamily="34" charset="0"/>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46793" hangingPunct="0">
              <a:lnSpc>
                <a:spcPct val="97000"/>
              </a:lnSpc>
              <a:buClr>
                <a:srgbClr val="000000"/>
              </a:buClr>
              <a:buSzPct val="100000"/>
              <a:defRPr>
                <a:cs typeface="Arial" pitchFamily="34" charset="0"/>
              </a:defRPr>
            </a:lvl1pPr>
          </a:lstStyle>
          <a:p>
            <a:pPr>
              <a:defRPr/>
            </a:pPr>
            <a:fld id="{E4274445-9C73-49BE-ABF1-609B6A544039}" type="slidenum">
              <a:rPr lang="en-US"/>
              <a:pPr>
                <a:defRPr/>
              </a:pPr>
              <a:t>‹#›</a:t>
            </a:fld>
            <a:endParaRPr lang="en-US" dirty="0"/>
          </a:p>
        </p:txBody>
      </p:sp>
    </p:spTree>
    <p:extLst>
      <p:ext uri="{BB962C8B-B14F-4D97-AF65-F5344CB8AC3E}">
        <p14:creationId xmlns:p14="http://schemas.microsoft.com/office/powerpoint/2010/main" val="685732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1051" y="4395788"/>
            <a:ext cx="10334818" cy="1358900"/>
          </a:xfr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961051" y="2898829"/>
            <a:ext cx="10334818" cy="1497013"/>
          </a:xfrm>
        </p:spPr>
        <p:txBody>
          <a:bodyPr anchor="b"/>
          <a:lstStyle>
            <a:lvl1pPr marL="0" indent="0">
              <a:buNone/>
              <a:defRPr sz="2000"/>
            </a:lvl1pPr>
            <a:lvl2pPr marL="454683" indent="0">
              <a:buNone/>
              <a:defRPr sz="1800"/>
            </a:lvl2pPr>
            <a:lvl3pPr marL="909368" indent="0">
              <a:buNone/>
              <a:defRPr sz="1600"/>
            </a:lvl3pPr>
            <a:lvl4pPr marL="1364056" indent="0">
              <a:buNone/>
              <a:defRPr sz="1400"/>
            </a:lvl4pPr>
            <a:lvl5pPr marL="1818744" indent="0">
              <a:buNone/>
              <a:defRPr sz="1400"/>
            </a:lvl5pPr>
            <a:lvl6pPr marL="2273428" indent="0">
              <a:buNone/>
              <a:defRPr sz="1400"/>
            </a:lvl6pPr>
            <a:lvl7pPr marL="2728115" indent="0">
              <a:buNone/>
              <a:defRPr sz="1400"/>
            </a:lvl7pPr>
            <a:lvl8pPr marL="3182800" indent="0">
              <a:buNone/>
              <a:defRPr sz="1400"/>
            </a:lvl8pPr>
            <a:lvl9pPr marL="3637486"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t-EE" altLang="et-EE"/>
          </a:p>
        </p:txBody>
      </p:sp>
      <p:sp>
        <p:nvSpPr>
          <p:cNvPr id="5" name="Rectangle 4"/>
          <p:cNvSpPr>
            <a:spLocks noGrp="1" noChangeArrowheads="1"/>
          </p:cNvSpPr>
          <p:nvPr>
            <p:ph type="ftr" idx="11"/>
          </p:nvPr>
        </p:nvSpPr>
        <p:spPr>
          <a:ln/>
        </p:spPr>
        <p:txBody>
          <a:bodyPr/>
          <a:lstStyle>
            <a:lvl1pPr>
              <a:defRPr/>
            </a:lvl1pPr>
          </a:lstStyle>
          <a:p>
            <a:pPr>
              <a:defRPr/>
            </a:pPr>
            <a:endParaRPr lang="et-EE" altLang="et-EE"/>
          </a:p>
        </p:txBody>
      </p:sp>
      <p:sp>
        <p:nvSpPr>
          <p:cNvPr id="6" name="Rectangle 5"/>
          <p:cNvSpPr>
            <a:spLocks noGrp="1" noChangeArrowheads="1"/>
          </p:cNvSpPr>
          <p:nvPr>
            <p:ph type="sldNum" idx="12"/>
          </p:nvPr>
        </p:nvSpPr>
        <p:spPr>
          <a:ln/>
        </p:spPr>
        <p:txBody>
          <a:bodyPr/>
          <a:lstStyle>
            <a:lvl1pPr>
              <a:defRPr/>
            </a:lvl1pPr>
          </a:lstStyle>
          <a:p>
            <a:pPr>
              <a:defRPr/>
            </a:pPr>
            <a:fld id="{3EB16422-F30E-476C-9B62-E344C30EEE41}" type="slidenum">
              <a:rPr lang="et-EE" altLang="et-EE"/>
              <a:pPr>
                <a:defRPr/>
              </a:pPr>
              <a:t>‹#›</a:t>
            </a:fld>
            <a:endParaRPr lang="et-EE" altLang="et-EE"/>
          </a:p>
        </p:txBody>
      </p:sp>
    </p:spTree>
    <p:extLst>
      <p:ext uri="{BB962C8B-B14F-4D97-AF65-F5344CB8AC3E}">
        <p14:creationId xmlns:p14="http://schemas.microsoft.com/office/powerpoint/2010/main" val="599867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679979" y="1768502"/>
            <a:ext cx="6023281" cy="3965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6909211" y="1768502"/>
            <a:ext cx="6025425" cy="3965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Rectangle 3"/>
          <p:cNvSpPr>
            <a:spLocks noGrp="1" noChangeArrowheads="1"/>
          </p:cNvSpPr>
          <p:nvPr>
            <p:ph type="dt" idx="10"/>
          </p:nvPr>
        </p:nvSpPr>
        <p:spPr>
          <a:ln/>
        </p:spPr>
        <p:txBody>
          <a:bodyPr/>
          <a:lstStyle>
            <a:lvl1pPr>
              <a:defRPr/>
            </a:lvl1pPr>
          </a:lstStyle>
          <a:p>
            <a:pPr>
              <a:defRPr/>
            </a:pPr>
            <a:endParaRPr lang="et-EE" altLang="et-EE"/>
          </a:p>
        </p:txBody>
      </p:sp>
      <p:sp>
        <p:nvSpPr>
          <p:cNvPr id="6" name="Rectangle 4"/>
          <p:cNvSpPr>
            <a:spLocks noGrp="1" noChangeArrowheads="1"/>
          </p:cNvSpPr>
          <p:nvPr>
            <p:ph type="ftr" idx="11"/>
          </p:nvPr>
        </p:nvSpPr>
        <p:spPr>
          <a:ln/>
        </p:spPr>
        <p:txBody>
          <a:bodyPr/>
          <a:lstStyle>
            <a:lvl1pPr>
              <a:defRPr/>
            </a:lvl1pPr>
          </a:lstStyle>
          <a:p>
            <a:pPr>
              <a:defRPr/>
            </a:pPr>
            <a:endParaRPr lang="et-EE" altLang="et-EE"/>
          </a:p>
        </p:txBody>
      </p:sp>
      <p:sp>
        <p:nvSpPr>
          <p:cNvPr id="7" name="Rectangle 5"/>
          <p:cNvSpPr>
            <a:spLocks noGrp="1" noChangeArrowheads="1"/>
          </p:cNvSpPr>
          <p:nvPr>
            <p:ph type="sldNum" idx="12"/>
          </p:nvPr>
        </p:nvSpPr>
        <p:spPr>
          <a:ln/>
        </p:spPr>
        <p:txBody>
          <a:bodyPr/>
          <a:lstStyle>
            <a:lvl1pPr>
              <a:defRPr/>
            </a:lvl1pPr>
          </a:lstStyle>
          <a:p>
            <a:pPr>
              <a:defRPr/>
            </a:pPr>
            <a:fld id="{F0797621-123B-4F83-B5ED-C5105EE86660}" type="slidenum">
              <a:rPr lang="et-EE" altLang="et-EE"/>
              <a:pPr>
                <a:defRPr/>
              </a:pPr>
              <a:t>‹#›</a:t>
            </a:fld>
            <a:endParaRPr lang="et-EE" altLang="et-EE"/>
          </a:p>
        </p:txBody>
      </p:sp>
    </p:spTree>
    <p:extLst>
      <p:ext uri="{BB962C8B-B14F-4D97-AF65-F5344CB8AC3E}">
        <p14:creationId xmlns:p14="http://schemas.microsoft.com/office/powerpoint/2010/main" val="209110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7090" y="274692"/>
            <a:ext cx="10946154" cy="1139825"/>
          </a:xfrm>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607120" y="1531939"/>
            <a:ext cx="5373332" cy="638175"/>
          </a:xfrm>
        </p:spPr>
        <p:txBody>
          <a:bodyPr anchor="b"/>
          <a:lstStyle>
            <a:lvl1pPr marL="0" indent="0">
              <a:buNone/>
              <a:defRPr sz="2400" b="1"/>
            </a:lvl1pPr>
            <a:lvl2pPr marL="454683" indent="0">
              <a:buNone/>
              <a:defRPr sz="2000" b="1"/>
            </a:lvl2pPr>
            <a:lvl3pPr marL="909368" indent="0">
              <a:buNone/>
              <a:defRPr sz="1800" b="1"/>
            </a:lvl3pPr>
            <a:lvl4pPr marL="1364056" indent="0">
              <a:buNone/>
              <a:defRPr sz="1600" b="1"/>
            </a:lvl4pPr>
            <a:lvl5pPr marL="1818744" indent="0">
              <a:buNone/>
              <a:defRPr sz="1600" b="1"/>
            </a:lvl5pPr>
            <a:lvl6pPr marL="2273428" indent="0">
              <a:buNone/>
              <a:defRPr sz="1600" b="1"/>
            </a:lvl6pPr>
            <a:lvl7pPr marL="2728115" indent="0">
              <a:buNone/>
              <a:defRPr sz="1600" b="1"/>
            </a:lvl7pPr>
            <a:lvl8pPr marL="3182800" indent="0">
              <a:buNone/>
              <a:defRPr sz="1600" b="1"/>
            </a:lvl8pPr>
            <a:lvl9pPr marL="363748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7120" y="2170166"/>
            <a:ext cx="5373332" cy="39401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6177796" y="1531939"/>
            <a:ext cx="5375478" cy="638175"/>
          </a:xfrm>
        </p:spPr>
        <p:txBody>
          <a:bodyPr anchor="b"/>
          <a:lstStyle>
            <a:lvl1pPr marL="0" indent="0">
              <a:buNone/>
              <a:defRPr sz="2400" b="1"/>
            </a:lvl1pPr>
            <a:lvl2pPr marL="454683" indent="0">
              <a:buNone/>
              <a:defRPr sz="2000" b="1"/>
            </a:lvl2pPr>
            <a:lvl3pPr marL="909368" indent="0">
              <a:buNone/>
              <a:defRPr sz="1800" b="1"/>
            </a:lvl3pPr>
            <a:lvl4pPr marL="1364056" indent="0">
              <a:buNone/>
              <a:defRPr sz="1600" b="1"/>
            </a:lvl4pPr>
            <a:lvl5pPr marL="1818744" indent="0">
              <a:buNone/>
              <a:defRPr sz="1600" b="1"/>
            </a:lvl5pPr>
            <a:lvl6pPr marL="2273428" indent="0">
              <a:buNone/>
              <a:defRPr sz="1600" b="1"/>
            </a:lvl6pPr>
            <a:lvl7pPr marL="2728115" indent="0">
              <a:buNone/>
              <a:defRPr sz="1600" b="1"/>
            </a:lvl7pPr>
            <a:lvl8pPr marL="3182800" indent="0">
              <a:buNone/>
              <a:defRPr sz="1600" b="1"/>
            </a:lvl8pPr>
            <a:lvl9pPr marL="363748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7796" y="2170166"/>
            <a:ext cx="5375478" cy="39401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7" name="Rectangle 3"/>
          <p:cNvSpPr>
            <a:spLocks noGrp="1" noChangeArrowheads="1"/>
          </p:cNvSpPr>
          <p:nvPr>
            <p:ph type="dt" idx="10"/>
          </p:nvPr>
        </p:nvSpPr>
        <p:spPr>
          <a:ln/>
        </p:spPr>
        <p:txBody>
          <a:bodyPr/>
          <a:lstStyle>
            <a:lvl1pPr>
              <a:defRPr/>
            </a:lvl1pPr>
          </a:lstStyle>
          <a:p>
            <a:pPr>
              <a:defRPr/>
            </a:pPr>
            <a:endParaRPr lang="et-EE" altLang="et-EE"/>
          </a:p>
        </p:txBody>
      </p:sp>
      <p:sp>
        <p:nvSpPr>
          <p:cNvPr id="8" name="Rectangle 4"/>
          <p:cNvSpPr>
            <a:spLocks noGrp="1" noChangeArrowheads="1"/>
          </p:cNvSpPr>
          <p:nvPr>
            <p:ph type="ftr" idx="11"/>
          </p:nvPr>
        </p:nvSpPr>
        <p:spPr>
          <a:ln/>
        </p:spPr>
        <p:txBody>
          <a:bodyPr/>
          <a:lstStyle>
            <a:lvl1pPr>
              <a:defRPr/>
            </a:lvl1pPr>
          </a:lstStyle>
          <a:p>
            <a:pPr>
              <a:defRPr/>
            </a:pPr>
            <a:endParaRPr lang="et-EE" altLang="et-EE"/>
          </a:p>
        </p:txBody>
      </p:sp>
      <p:sp>
        <p:nvSpPr>
          <p:cNvPr id="9" name="Rectangle 5"/>
          <p:cNvSpPr>
            <a:spLocks noGrp="1" noChangeArrowheads="1"/>
          </p:cNvSpPr>
          <p:nvPr>
            <p:ph type="sldNum" idx="12"/>
          </p:nvPr>
        </p:nvSpPr>
        <p:spPr>
          <a:ln/>
        </p:spPr>
        <p:txBody>
          <a:bodyPr/>
          <a:lstStyle>
            <a:lvl1pPr>
              <a:defRPr/>
            </a:lvl1pPr>
          </a:lstStyle>
          <a:p>
            <a:pPr>
              <a:defRPr/>
            </a:pPr>
            <a:fld id="{19632182-03FD-4261-93E3-F14964409C53}" type="slidenum">
              <a:rPr lang="et-EE" altLang="et-EE"/>
              <a:pPr>
                <a:defRPr/>
              </a:pPr>
              <a:t>‹#›</a:t>
            </a:fld>
            <a:endParaRPr lang="et-EE" altLang="et-EE"/>
          </a:p>
        </p:txBody>
      </p:sp>
    </p:spTree>
    <p:extLst>
      <p:ext uri="{BB962C8B-B14F-4D97-AF65-F5344CB8AC3E}">
        <p14:creationId xmlns:p14="http://schemas.microsoft.com/office/powerpoint/2010/main" val="1322750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Rectangle 3"/>
          <p:cNvSpPr>
            <a:spLocks noGrp="1" noChangeArrowheads="1"/>
          </p:cNvSpPr>
          <p:nvPr>
            <p:ph type="dt" idx="10"/>
          </p:nvPr>
        </p:nvSpPr>
        <p:spPr>
          <a:ln/>
        </p:spPr>
        <p:txBody>
          <a:bodyPr/>
          <a:lstStyle>
            <a:lvl1pPr>
              <a:defRPr/>
            </a:lvl1pPr>
          </a:lstStyle>
          <a:p>
            <a:pPr>
              <a:defRPr/>
            </a:pPr>
            <a:endParaRPr lang="et-EE" altLang="et-EE"/>
          </a:p>
        </p:txBody>
      </p:sp>
      <p:sp>
        <p:nvSpPr>
          <p:cNvPr id="4" name="Rectangle 4"/>
          <p:cNvSpPr>
            <a:spLocks noGrp="1" noChangeArrowheads="1"/>
          </p:cNvSpPr>
          <p:nvPr>
            <p:ph type="ftr" idx="11"/>
          </p:nvPr>
        </p:nvSpPr>
        <p:spPr>
          <a:ln/>
        </p:spPr>
        <p:txBody>
          <a:bodyPr/>
          <a:lstStyle>
            <a:lvl1pPr>
              <a:defRPr/>
            </a:lvl1pPr>
          </a:lstStyle>
          <a:p>
            <a:pPr>
              <a:defRPr/>
            </a:pPr>
            <a:endParaRPr lang="et-EE" altLang="et-EE"/>
          </a:p>
        </p:txBody>
      </p:sp>
      <p:sp>
        <p:nvSpPr>
          <p:cNvPr id="5" name="Rectangle 5"/>
          <p:cNvSpPr>
            <a:spLocks noGrp="1" noChangeArrowheads="1"/>
          </p:cNvSpPr>
          <p:nvPr>
            <p:ph type="sldNum" idx="12"/>
          </p:nvPr>
        </p:nvSpPr>
        <p:spPr>
          <a:ln/>
        </p:spPr>
        <p:txBody>
          <a:bodyPr/>
          <a:lstStyle>
            <a:lvl1pPr>
              <a:defRPr/>
            </a:lvl1pPr>
          </a:lstStyle>
          <a:p>
            <a:pPr>
              <a:defRPr/>
            </a:pPr>
            <a:fld id="{C32311D0-755C-4EF1-B86C-D1A65BBE03FB}" type="slidenum">
              <a:rPr lang="et-EE" altLang="et-EE"/>
              <a:pPr>
                <a:defRPr/>
              </a:pPr>
              <a:t>‹#›</a:t>
            </a:fld>
            <a:endParaRPr lang="et-EE" altLang="et-EE"/>
          </a:p>
        </p:txBody>
      </p:sp>
    </p:spTree>
    <p:extLst>
      <p:ext uri="{BB962C8B-B14F-4D97-AF65-F5344CB8AC3E}">
        <p14:creationId xmlns:p14="http://schemas.microsoft.com/office/powerpoint/2010/main" val="819215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t-EE" altLang="et-EE"/>
          </a:p>
        </p:txBody>
      </p:sp>
      <p:sp>
        <p:nvSpPr>
          <p:cNvPr id="3" name="Rectangle 4"/>
          <p:cNvSpPr>
            <a:spLocks noGrp="1" noChangeArrowheads="1"/>
          </p:cNvSpPr>
          <p:nvPr>
            <p:ph type="ftr" idx="11"/>
          </p:nvPr>
        </p:nvSpPr>
        <p:spPr>
          <a:ln/>
        </p:spPr>
        <p:txBody>
          <a:bodyPr/>
          <a:lstStyle>
            <a:lvl1pPr>
              <a:defRPr/>
            </a:lvl1pPr>
          </a:lstStyle>
          <a:p>
            <a:pPr>
              <a:defRPr/>
            </a:pPr>
            <a:endParaRPr lang="et-EE" altLang="et-EE"/>
          </a:p>
        </p:txBody>
      </p:sp>
      <p:sp>
        <p:nvSpPr>
          <p:cNvPr id="4" name="Rectangle 5"/>
          <p:cNvSpPr>
            <a:spLocks noGrp="1" noChangeArrowheads="1"/>
          </p:cNvSpPr>
          <p:nvPr>
            <p:ph type="sldNum" idx="12"/>
          </p:nvPr>
        </p:nvSpPr>
        <p:spPr>
          <a:ln/>
        </p:spPr>
        <p:txBody>
          <a:bodyPr/>
          <a:lstStyle>
            <a:lvl1pPr>
              <a:defRPr/>
            </a:lvl1pPr>
          </a:lstStyle>
          <a:p>
            <a:pPr>
              <a:defRPr/>
            </a:pPr>
            <a:fld id="{57B94F6B-5E9E-4C03-9E8B-214F564AFAF2}" type="slidenum">
              <a:rPr lang="et-EE" altLang="et-EE"/>
              <a:pPr>
                <a:defRPr/>
              </a:pPr>
              <a:t>‹#›</a:t>
            </a:fld>
            <a:endParaRPr lang="et-EE" altLang="et-EE"/>
          </a:p>
        </p:txBody>
      </p:sp>
    </p:spTree>
    <p:extLst>
      <p:ext uri="{BB962C8B-B14F-4D97-AF65-F5344CB8AC3E}">
        <p14:creationId xmlns:p14="http://schemas.microsoft.com/office/powerpoint/2010/main" val="3898569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7049" y="273104"/>
            <a:ext cx="4002650" cy="1158875"/>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4753488" y="273071"/>
            <a:ext cx="6799787" cy="5837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607049" y="1431979"/>
            <a:ext cx="4002650" cy="4678363"/>
          </a:xfrm>
        </p:spPr>
        <p:txBody>
          <a:bodyPr/>
          <a:lstStyle>
            <a:lvl1pPr marL="0" indent="0">
              <a:buNone/>
              <a:defRPr sz="1400"/>
            </a:lvl1pPr>
            <a:lvl2pPr marL="454683" indent="0">
              <a:buNone/>
              <a:defRPr sz="1200"/>
            </a:lvl2pPr>
            <a:lvl3pPr marL="909368" indent="0">
              <a:buNone/>
              <a:defRPr sz="1000"/>
            </a:lvl3pPr>
            <a:lvl4pPr marL="1364056" indent="0">
              <a:buNone/>
              <a:defRPr sz="900"/>
            </a:lvl4pPr>
            <a:lvl5pPr marL="1818744" indent="0">
              <a:buNone/>
              <a:defRPr sz="900"/>
            </a:lvl5pPr>
            <a:lvl6pPr marL="2273428" indent="0">
              <a:buNone/>
              <a:defRPr sz="900"/>
            </a:lvl6pPr>
            <a:lvl7pPr marL="2728115" indent="0">
              <a:buNone/>
              <a:defRPr sz="900"/>
            </a:lvl7pPr>
            <a:lvl8pPr marL="3182800" indent="0">
              <a:buNone/>
              <a:defRPr sz="900"/>
            </a:lvl8pPr>
            <a:lvl9pPr marL="3637486"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t-EE" altLang="et-EE"/>
          </a:p>
        </p:txBody>
      </p:sp>
      <p:sp>
        <p:nvSpPr>
          <p:cNvPr id="6" name="Rectangle 4"/>
          <p:cNvSpPr>
            <a:spLocks noGrp="1" noChangeArrowheads="1"/>
          </p:cNvSpPr>
          <p:nvPr>
            <p:ph type="ftr" idx="11"/>
          </p:nvPr>
        </p:nvSpPr>
        <p:spPr>
          <a:ln/>
        </p:spPr>
        <p:txBody>
          <a:bodyPr/>
          <a:lstStyle>
            <a:lvl1pPr>
              <a:defRPr/>
            </a:lvl1pPr>
          </a:lstStyle>
          <a:p>
            <a:pPr>
              <a:defRPr/>
            </a:pPr>
            <a:endParaRPr lang="et-EE" altLang="et-EE"/>
          </a:p>
        </p:txBody>
      </p:sp>
      <p:sp>
        <p:nvSpPr>
          <p:cNvPr id="7" name="Rectangle 5"/>
          <p:cNvSpPr>
            <a:spLocks noGrp="1" noChangeArrowheads="1"/>
          </p:cNvSpPr>
          <p:nvPr>
            <p:ph type="sldNum" idx="12"/>
          </p:nvPr>
        </p:nvSpPr>
        <p:spPr>
          <a:ln/>
        </p:spPr>
        <p:txBody>
          <a:bodyPr/>
          <a:lstStyle>
            <a:lvl1pPr>
              <a:defRPr/>
            </a:lvl1pPr>
          </a:lstStyle>
          <a:p>
            <a:pPr>
              <a:defRPr/>
            </a:pPr>
            <a:fld id="{BBF1FF91-0992-48DA-8B69-9ED44802CB8D}" type="slidenum">
              <a:rPr lang="et-EE" altLang="et-EE"/>
              <a:pPr>
                <a:defRPr/>
              </a:pPr>
              <a:t>‹#›</a:t>
            </a:fld>
            <a:endParaRPr lang="et-EE" altLang="et-EE"/>
          </a:p>
        </p:txBody>
      </p:sp>
    </p:spTree>
    <p:extLst>
      <p:ext uri="{BB962C8B-B14F-4D97-AF65-F5344CB8AC3E}">
        <p14:creationId xmlns:p14="http://schemas.microsoft.com/office/powerpoint/2010/main" val="8917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216" y="4787900"/>
            <a:ext cx="7297437" cy="565150"/>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2383216" y="611242"/>
            <a:ext cx="7297437" cy="4103687"/>
          </a:xfrm>
        </p:spPr>
        <p:txBody>
          <a:bodyPr/>
          <a:lstStyle>
            <a:lvl1pPr marL="0" indent="0">
              <a:buNone/>
              <a:defRPr sz="3200"/>
            </a:lvl1pPr>
            <a:lvl2pPr marL="454683" indent="0">
              <a:buNone/>
              <a:defRPr sz="2800"/>
            </a:lvl2pPr>
            <a:lvl3pPr marL="909368" indent="0">
              <a:buNone/>
              <a:defRPr sz="2400"/>
            </a:lvl3pPr>
            <a:lvl4pPr marL="1364056" indent="0">
              <a:buNone/>
              <a:defRPr sz="2000"/>
            </a:lvl4pPr>
            <a:lvl5pPr marL="1818744" indent="0">
              <a:buNone/>
              <a:defRPr sz="2000"/>
            </a:lvl5pPr>
            <a:lvl6pPr marL="2273428" indent="0">
              <a:buNone/>
              <a:defRPr sz="2000"/>
            </a:lvl6pPr>
            <a:lvl7pPr marL="2728115" indent="0">
              <a:buNone/>
              <a:defRPr sz="2000"/>
            </a:lvl7pPr>
            <a:lvl8pPr marL="3182800" indent="0">
              <a:buNone/>
              <a:defRPr sz="2000"/>
            </a:lvl8pPr>
            <a:lvl9pPr marL="3637486" indent="0">
              <a:buNone/>
              <a:defRPr sz="2000"/>
            </a:lvl9pPr>
          </a:lstStyle>
          <a:p>
            <a:pPr lvl="0"/>
            <a:endParaRPr lang="et-EE" noProof="0" smtClean="0"/>
          </a:p>
        </p:txBody>
      </p:sp>
      <p:sp>
        <p:nvSpPr>
          <p:cNvPr id="4" name="Text Placeholder 3"/>
          <p:cNvSpPr>
            <a:spLocks noGrp="1"/>
          </p:cNvSpPr>
          <p:nvPr>
            <p:ph type="body" sz="half" idx="2"/>
          </p:nvPr>
        </p:nvSpPr>
        <p:spPr>
          <a:xfrm>
            <a:off x="2383216" y="5353051"/>
            <a:ext cx="7297437" cy="803275"/>
          </a:xfrm>
        </p:spPr>
        <p:txBody>
          <a:bodyPr/>
          <a:lstStyle>
            <a:lvl1pPr marL="0" indent="0">
              <a:buNone/>
              <a:defRPr sz="1400"/>
            </a:lvl1pPr>
            <a:lvl2pPr marL="454683" indent="0">
              <a:buNone/>
              <a:defRPr sz="1200"/>
            </a:lvl2pPr>
            <a:lvl3pPr marL="909368" indent="0">
              <a:buNone/>
              <a:defRPr sz="1000"/>
            </a:lvl3pPr>
            <a:lvl4pPr marL="1364056" indent="0">
              <a:buNone/>
              <a:defRPr sz="900"/>
            </a:lvl4pPr>
            <a:lvl5pPr marL="1818744" indent="0">
              <a:buNone/>
              <a:defRPr sz="900"/>
            </a:lvl5pPr>
            <a:lvl6pPr marL="2273428" indent="0">
              <a:buNone/>
              <a:defRPr sz="900"/>
            </a:lvl6pPr>
            <a:lvl7pPr marL="2728115" indent="0">
              <a:buNone/>
              <a:defRPr sz="900"/>
            </a:lvl7pPr>
            <a:lvl8pPr marL="3182800" indent="0">
              <a:buNone/>
              <a:defRPr sz="900"/>
            </a:lvl8pPr>
            <a:lvl9pPr marL="3637486"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t-EE" altLang="et-EE"/>
          </a:p>
        </p:txBody>
      </p:sp>
      <p:sp>
        <p:nvSpPr>
          <p:cNvPr id="6" name="Rectangle 4"/>
          <p:cNvSpPr>
            <a:spLocks noGrp="1" noChangeArrowheads="1"/>
          </p:cNvSpPr>
          <p:nvPr>
            <p:ph type="ftr" idx="11"/>
          </p:nvPr>
        </p:nvSpPr>
        <p:spPr>
          <a:ln/>
        </p:spPr>
        <p:txBody>
          <a:bodyPr/>
          <a:lstStyle>
            <a:lvl1pPr>
              <a:defRPr/>
            </a:lvl1pPr>
          </a:lstStyle>
          <a:p>
            <a:pPr>
              <a:defRPr/>
            </a:pPr>
            <a:endParaRPr lang="et-EE" altLang="et-EE"/>
          </a:p>
        </p:txBody>
      </p:sp>
      <p:sp>
        <p:nvSpPr>
          <p:cNvPr id="7" name="Rectangle 5"/>
          <p:cNvSpPr>
            <a:spLocks noGrp="1" noChangeArrowheads="1"/>
          </p:cNvSpPr>
          <p:nvPr>
            <p:ph type="sldNum" idx="12"/>
          </p:nvPr>
        </p:nvSpPr>
        <p:spPr>
          <a:ln/>
        </p:spPr>
        <p:txBody>
          <a:bodyPr/>
          <a:lstStyle>
            <a:lvl1pPr>
              <a:defRPr/>
            </a:lvl1pPr>
          </a:lstStyle>
          <a:p>
            <a:pPr>
              <a:defRPr/>
            </a:pPr>
            <a:fld id="{94692D50-70F8-473D-B10D-AA5EEBED2A2D}" type="slidenum">
              <a:rPr lang="et-EE" altLang="et-EE"/>
              <a:pPr>
                <a:defRPr/>
              </a:pPr>
              <a:t>‹#›</a:t>
            </a:fld>
            <a:endParaRPr lang="et-EE" altLang="et-EE"/>
          </a:p>
        </p:txBody>
      </p:sp>
    </p:spTree>
    <p:extLst>
      <p:ext uri="{BB962C8B-B14F-4D97-AF65-F5344CB8AC3E}">
        <p14:creationId xmlns:p14="http://schemas.microsoft.com/office/powerpoint/2010/main" val="3986547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79980" y="301626"/>
            <a:ext cx="12254631"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t-EE" smtClean="0"/>
              <a:t>Click to edit the title text format</a:t>
            </a:r>
          </a:p>
        </p:txBody>
      </p:sp>
      <p:sp>
        <p:nvSpPr>
          <p:cNvPr id="1027" name="Rectangle 2"/>
          <p:cNvSpPr>
            <a:spLocks noGrp="1" noChangeArrowheads="1"/>
          </p:cNvSpPr>
          <p:nvPr>
            <p:ph type="body" idx="1"/>
          </p:nvPr>
        </p:nvSpPr>
        <p:spPr bwMode="auto">
          <a:xfrm>
            <a:off x="679980" y="1768476"/>
            <a:ext cx="12254631" cy="3965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036" rIns="0" bIns="0" numCol="1" anchor="t" anchorCtr="0" compatLnSpc="1">
            <a:prstTxWarp prst="textNoShape">
              <a:avLst/>
            </a:prstTxWarp>
          </a:bodyPr>
          <a:lstStyle/>
          <a:p>
            <a:pPr lvl="0"/>
            <a:r>
              <a:rPr lang="en-GB" altLang="et-EE" smtClean="0"/>
              <a:t>Click to edit the outline text format</a:t>
            </a:r>
          </a:p>
          <a:p>
            <a:pPr lvl="1"/>
            <a:r>
              <a:rPr lang="en-GB" altLang="et-EE" smtClean="0"/>
              <a:t>Second Outline Level</a:t>
            </a:r>
          </a:p>
          <a:p>
            <a:pPr lvl="2"/>
            <a:r>
              <a:rPr lang="en-GB" altLang="et-EE" smtClean="0"/>
              <a:t>Third Outline Level</a:t>
            </a:r>
          </a:p>
          <a:p>
            <a:pPr lvl="3"/>
            <a:r>
              <a:rPr lang="en-GB" altLang="et-EE" smtClean="0"/>
              <a:t>Fourth Outline Level</a:t>
            </a:r>
          </a:p>
          <a:p>
            <a:pPr lvl="4"/>
            <a:r>
              <a:rPr lang="en-GB" altLang="et-EE" smtClean="0"/>
              <a:t>Fifth Outline Level</a:t>
            </a:r>
          </a:p>
          <a:p>
            <a:pPr lvl="4"/>
            <a:r>
              <a:rPr lang="en-GB" altLang="et-EE" smtClean="0"/>
              <a:t>Sixth Outline Level</a:t>
            </a:r>
          </a:p>
          <a:p>
            <a:pPr lvl="4"/>
            <a:r>
              <a:rPr lang="en-GB" altLang="et-EE" smtClean="0"/>
              <a:t>Seventh Outline Level</a:t>
            </a:r>
          </a:p>
        </p:txBody>
      </p:sp>
      <p:sp>
        <p:nvSpPr>
          <p:cNvPr id="2" name="Rectangle 3"/>
          <p:cNvSpPr>
            <a:spLocks noGrp="1" noChangeArrowheads="1"/>
          </p:cNvSpPr>
          <p:nvPr>
            <p:ph type="dt"/>
          </p:nvPr>
        </p:nvSpPr>
        <p:spPr bwMode="auto">
          <a:xfrm>
            <a:off x="679980" y="6886576"/>
            <a:ext cx="3170374"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defTabSz="446793">
              <a:lnSpc>
                <a:spcPct val="95000"/>
              </a:lnSpc>
              <a:tabLst>
                <a:tab pos="446793" algn="l"/>
                <a:tab pos="893580" algn="l"/>
                <a:tab pos="1340375" algn="l"/>
                <a:tab pos="1787167" algn="l"/>
                <a:tab pos="2233958" algn="l"/>
              </a:tabLst>
              <a:defRPr sz="1400" smtClean="0">
                <a:solidFill>
                  <a:srgbClr val="000000"/>
                </a:solidFill>
                <a:latin typeface="Times New Roman" pitchFamily="16" charset="0"/>
                <a:cs typeface="Arial Unicode MS" charset="0"/>
              </a:defRPr>
            </a:lvl1pPr>
          </a:lstStyle>
          <a:p>
            <a:pPr>
              <a:defRPr/>
            </a:pPr>
            <a:endParaRPr lang="et-EE" altLang="et-EE"/>
          </a:p>
        </p:txBody>
      </p:sp>
      <p:sp>
        <p:nvSpPr>
          <p:cNvPr id="1028" name="Rectangle 4"/>
          <p:cNvSpPr>
            <a:spLocks noGrp="1" noChangeArrowheads="1"/>
          </p:cNvSpPr>
          <p:nvPr>
            <p:ph type="ftr"/>
          </p:nvPr>
        </p:nvSpPr>
        <p:spPr bwMode="auto">
          <a:xfrm>
            <a:off x="4659033" y="6886576"/>
            <a:ext cx="4315827"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defTabSz="446793">
              <a:lnSpc>
                <a:spcPct val="95000"/>
              </a:lnSpc>
              <a:tabLst>
                <a:tab pos="446793" algn="l"/>
                <a:tab pos="893580" algn="l"/>
                <a:tab pos="1340375" algn="l"/>
                <a:tab pos="1787167" algn="l"/>
                <a:tab pos="2233958" algn="l"/>
                <a:tab pos="2680752" algn="l"/>
                <a:tab pos="3127542" algn="l"/>
              </a:tabLst>
              <a:defRPr sz="1400" smtClean="0">
                <a:solidFill>
                  <a:srgbClr val="000000"/>
                </a:solidFill>
                <a:latin typeface="Times New Roman" pitchFamily="16" charset="0"/>
                <a:cs typeface="Arial Unicode MS" charset="0"/>
              </a:defRPr>
            </a:lvl1pPr>
          </a:lstStyle>
          <a:p>
            <a:pPr>
              <a:defRPr/>
            </a:pPr>
            <a:endParaRPr lang="et-EE" altLang="et-EE"/>
          </a:p>
        </p:txBody>
      </p:sp>
      <p:sp>
        <p:nvSpPr>
          <p:cNvPr id="1029" name="Rectangle 5"/>
          <p:cNvSpPr>
            <a:spLocks noGrp="1" noChangeArrowheads="1"/>
          </p:cNvSpPr>
          <p:nvPr>
            <p:ph type="sldNum"/>
          </p:nvPr>
        </p:nvSpPr>
        <p:spPr bwMode="auto">
          <a:xfrm>
            <a:off x="9766382" y="6886576"/>
            <a:ext cx="3170374"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defTabSz="446793">
              <a:lnSpc>
                <a:spcPct val="95000"/>
              </a:lnSpc>
              <a:tabLst>
                <a:tab pos="446793" algn="l"/>
                <a:tab pos="893580" algn="l"/>
                <a:tab pos="1340375" algn="l"/>
                <a:tab pos="1787167" algn="l"/>
                <a:tab pos="2233958" algn="l"/>
              </a:tabLst>
              <a:defRPr sz="1400" smtClean="0">
                <a:solidFill>
                  <a:srgbClr val="000000"/>
                </a:solidFill>
                <a:latin typeface="Times New Roman" pitchFamily="16" charset="0"/>
                <a:cs typeface="Arial Unicode MS" charset="0"/>
              </a:defRPr>
            </a:lvl1pPr>
          </a:lstStyle>
          <a:p>
            <a:pPr>
              <a:defRPr/>
            </a:pPr>
            <a:fld id="{6EB03CD4-3348-495E-A381-72BB4D24978D}" type="slidenum">
              <a:rPr lang="et-EE" altLang="et-EE"/>
              <a:pPr>
                <a:defRPr/>
              </a:pPr>
              <a:t>‹#›</a:t>
            </a:fld>
            <a:endParaRPr lang="et-EE" altLang="et-EE"/>
          </a:p>
        </p:txBody>
      </p:sp>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algn="l" defTabSz="446088" rtl="0" eaLnBrk="0" fontAlgn="base" hangingPunct="0">
        <a:lnSpc>
          <a:spcPct val="77000"/>
        </a:lnSpc>
        <a:spcBef>
          <a:spcPct val="0"/>
        </a:spcBef>
        <a:spcAft>
          <a:spcPct val="0"/>
        </a:spcAft>
        <a:buClr>
          <a:srgbClr val="000000"/>
        </a:buClr>
        <a:buSzPct val="100000"/>
        <a:buFont typeface="Times New Roman" pitchFamily="16" charset="0"/>
        <a:defRPr sz="5700">
          <a:solidFill>
            <a:srgbClr val="000000"/>
          </a:solidFill>
          <a:latin typeface="+mj-lt"/>
          <a:ea typeface="+mj-ea"/>
          <a:cs typeface="+mj-cs"/>
        </a:defRPr>
      </a:lvl1pPr>
      <a:lvl2pPr algn="l" defTabSz="446088" rtl="0" eaLnBrk="0" fontAlgn="base" hangingPunct="0">
        <a:lnSpc>
          <a:spcPct val="77000"/>
        </a:lnSpc>
        <a:spcBef>
          <a:spcPct val="0"/>
        </a:spcBef>
        <a:spcAft>
          <a:spcPct val="0"/>
        </a:spcAft>
        <a:buClr>
          <a:srgbClr val="000000"/>
        </a:buClr>
        <a:buSzPct val="100000"/>
        <a:buFont typeface="Times New Roman" pitchFamily="16" charset="0"/>
        <a:defRPr sz="5700">
          <a:solidFill>
            <a:srgbClr val="000000"/>
          </a:solidFill>
          <a:latin typeface="Roboto Condensed" charset="0"/>
          <a:ea typeface="Microsoft YaHei" charset="-122"/>
        </a:defRPr>
      </a:lvl2pPr>
      <a:lvl3pPr algn="l" defTabSz="446088" rtl="0" eaLnBrk="0" fontAlgn="base" hangingPunct="0">
        <a:lnSpc>
          <a:spcPct val="77000"/>
        </a:lnSpc>
        <a:spcBef>
          <a:spcPct val="0"/>
        </a:spcBef>
        <a:spcAft>
          <a:spcPct val="0"/>
        </a:spcAft>
        <a:buClr>
          <a:srgbClr val="000000"/>
        </a:buClr>
        <a:buSzPct val="100000"/>
        <a:buFont typeface="Times New Roman" pitchFamily="16" charset="0"/>
        <a:defRPr sz="5700">
          <a:solidFill>
            <a:srgbClr val="000000"/>
          </a:solidFill>
          <a:latin typeface="Roboto Condensed" charset="0"/>
          <a:ea typeface="Microsoft YaHei" charset="-122"/>
        </a:defRPr>
      </a:lvl3pPr>
      <a:lvl4pPr algn="l" defTabSz="446088" rtl="0" eaLnBrk="0" fontAlgn="base" hangingPunct="0">
        <a:lnSpc>
          <a:spcPct val="77000"/>
        </a:lnSpc>
        <a:spcBef>
          <a:spcPct val="0"/>
        </a:spcBef>
        <a:spcAft>
          <a:spcPct val="0"/>
        </a:spcAft>
        <a:buClr>
          <a:srgbClr val="000000"/>
        </a:buClr>
        <a:buSzPct val="100000"/>
        <a:buFont typeface="Times New Roman" pitchFamily="16" charset="0"/>
        <a:defRPr sz="5700">
          <a:solidFill>
            <a:srgbClr val="000000"/>
          </a:solidFill>
          <a:latin typeface="Roboto Condensed" charset="0"/>
          <a:ea typeface="Microsoft YaHei" charset="-122"/>
        </a:defRPr>
      </a:lvl4pPr>
      <a:lvl5pPr algn="l" defTabSz="446088" rtl="0" eaLnBrk="0" fontAlgn="base" hangingPunct="0">
        <a:lnSpc>
          <a:spcPct val="77000"/>
        </a:lnSpc>
        <a:spcBef>
          <a:spcPct val="0"/>
        </a:spcBef>
        <a:spcAft>
          <a:spcPct val="0"/>
        </a:spcAft>
        <a:buClr>
          <a:srgbClr val="000000"/>
        </a:buClr>
        <a:buSzPct val="100000"/>
        <a:buFont typeface="Times New Roman" pitchFamily="16" charset="0"/>
        <a:defRPr sz="5700">
          <a:solidFill>
            <a:srgbClr val="000000"/>
          </a:solidFill>
          <a:latin typeface="Roboto Condensed" charset="0"/>
          <a:ea typeface="Microsoft YaHei" charset="-122"/>
        </a:defRPr>
      </a:lvl5pPr>
      <a:lvl6pPr marL="2500772" indent="-227341" algn="l" defTabSz="446793" rtl="0" fontAlgn="base" hangingPunct="0">
        <a:lnSpc>
          <a:spcPct val="77000"/>
        </a:lnSpc>
        <a:spcBef>
          <a:spcPct val="0"/>
        </a:spcBef>
        <a:spcAft>
          <a:spcPct val="0"/>
        </a:spcAft>
        <a:buClr>
          <a:srgbClr val="000000"/>
        </a:buClr>
        <a:buSzPct val="100000"/>
        <a:buFont typeface="Times New Roman" pitchFamily="16" charset="0"/>
        <a:defRPr sz="5700">
          <a:solidFill>
            <a:srgbClr val="000000"/>
          </a:solidFill>
          <a:latin typeface="Roboto Condensed" charset="0"/>
          <a:ea typeface="Microsoft YaHei" charset="-122"/>
        </a:defRPr>
      </a:lvl6pPr>
      <a:lvl7pPr marL="2955456" indent="-227341" algn="l" defTabSz="446793" rtl="0" fontAlgn="base" hangingPunct="0">
        <a:lnSpc>
          <a:spcPct val="77000"/>
        </a:lnSpc>
        <a:spcBef>
          <a:spcPct val="0"/>
        </a:spcBef>
        <a:spcAft>
          <a:spcPct val="0"/>
        </a:spcAft>
        <a:buClr>
          <a:srgbClr val="000000"/>
        </a:buClr>
        <a:buSzPct val="100000"/>
        <a:buFont typeface="Times New Roman" pitchFamily="16" charset="0"/>
        <a:defRPr sz="5700">
          <a:solidFill>
            <a:srgbClr val="000000"/>
          </a:solidFill>
          <a:latin typeface="Roboto Condensed" charset="0"/>
          <a:ea typeface="Microsoft YaHei" charset="-122"/>
        </a:defRPr>
      </a:lvl7pPr>
      <a:lvl8pPr marL="3410144" indent="-227341" algn="l" defTabSz="446793" rtl="0" fontAlgn="base" hangingPunct="0">
        <a:lnSpc>
          <a:spcPct val="77000"/>
        </a:lnSpc>
        <a:spcBef>
          <a:spcPct val="0"/>
        </a:spcBef>
        <a:spcAft>
          <a:spcPct val="0"/>
        </a:spcAft>
        <a:buClr>
          <a:srgbClr val="000000"/>
        </a:buClr>
        <a:buSzPct val="100000"/>
        <a:buFont typeface="Times New Roman" pitchFamily="16" charset="0"/>
        <a:defRPr sz="5700">
          <a:solidFill>
            <a:srgbClr val="000000"/>
          </a:solidFill>
          <a:latin typeface="Roboto Condensed" charset="0"/>
          <a:ea typeface="Microsoft YaHei" charset="-122"/>
        </a:defRPr>
      </a:lvl8pPr>
      <a:lvl9pPr marL="3864829" indent="-227341" algn="l" defTabSz="446793" rtl="0" fontAlgn="base" hangingPunct="0">
        <a:lnSpc>
          <a:spcPct val="77000"/>
        </a:lnSpc>
        <a:spcBef>
          <a:spcPct val="0"/>
        </a:spcBef>
        <a:spcAft>
          <a:spcPct val="0"/>
        </a:spcAft>
        <a:buClr>
          <a:srgbClr val="000000"/>
        </a:buClr>
        <a:buSzPct val="100000"/>
        <a:buFont typeface="Times New Roman" pitchFamily="16" charset="0"/>
        <a:defRPr sz="5700">
          <a:solidFill>
            <a:srgbClr val="000000"/>
          </a:solidFill>
          <a:latin typeface="Roboto Condensed" charset="0"/>
          <a:ea typeface="Microsoft YaHei" charset="-122"/>
        </a:defRPr>
      </a:lvl9pPr>
    </p:titleStyle>
    <p:bodyStyle>
      <a:lvl1pPr marL="339725" indent="-339725" algn="l" defTabSz="446088" rtl="0" eaLnBrk="0" fontAlgn="base" hangingPunct="0">
        <a:lnSpc>
          <a:spcPct val="97000"/>
        </a:lnSpc>
        <a:spcBef>
          <a:spcPct val="0"/>
        </a:spcBef>
        <a:spcAft>
          <a:spcPts val="1413"/>
        </a:spcAft>
        <a:buClr>
          <a:srgbClr val="000000"/>
        </a:buClr>
        <a:buSzPct val="100000"/>
        <a:buFont typeface="Times New Roman" pitchFamily="16" charset="0"/>
        <a:defRPr sz="3200">
          <a:solidFill>
            <a:srgbClr val="000000"/>
          </a:solidFill>
          <a:latin typeface="+mn-lt"/>
          <a:ea typeface="+mn-ea"/>
          <a:cs typeface="+mn-cs"/>
        </a:defRPr>
      </a:lvl1pPr>
      <a:lvl2pPr marL="738188" indent="-284163" algn="l" defTabSz="446088" rtl="0" eaLnBrk="0" fontAlgn="base" hangingPunct="0">
        <a:lnSpc>
          <a:spcPct val="97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36650" indent="-227013" algn="l" defTabSz="446088" rtl="0" eaLnBrk="0" fontAlgn="base" hangingPunct="0">
        <a:lnSpc>
          <a:spcPct val="97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590675" indent="-227013" algn="l" defTabSz="446088" rtl="0" eaLnBrk="0" fontAlgn="base" hangingPunct="0">
        <a:lnSpc>
          <a:spcPct val="97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44700" indent="-227013" algn="l" defTabSz="446088" rtl="0" eaLnBrk="0" fontAlgn="base" hangingPunct="0">
        <a:lnSpc>
          <a:spcPct val="97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00772" indent="-227341" algn="l" defTabSz="446793" rtl="0" fontAlgn="base" hangingPunct="0">
        <a:lnSpc>
          <a:spcPct val="97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55456" indent="-227341" algn="l" defTabSz="446793" rtl="0" fontAlgn="base" hangingPunct="0">
        <a:lnSpc>
          <a:spcPct val="97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10144" indent="-227341" algn="l" defTabSz="446793" rtl="0" fontAlgn="base" hangingPunct="0">
        <a:lnSpc>
          <a:spcPct val="97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64829" indent="-227341" algn="l" defTabSz="446793" rtl="0" fontAlgn="base" hangingPunct="0">
        <a:lnSpc>
          <a:spcPct val="97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et-EE"/>
      </a:defPPr>
      <a:lvl1pPr marL="0" algn="l" defTabSz="909368" rtl="0" eaLnBrk="1" latinLnBrk="0" hangingPunct="1">
        <a:defRPr sz="1800" kern="1200">
          <a:solidFill>
            <a:schemeClr val="tx1"/>
          </a:solidFill>
          <a:latin typeface="+mn-lt"/>
          <a:ea typeface="+mn-ea"/>
          <a:cs typeface="+mn-cs"/>
        </a:defRPr>
      </a:lvl1pPr>
      <a:lvl2pPr marL="454683" algn="l" defTabSz="909368" rtl="0" eaLnBrk="1" latinLnBrk="0" hangingPunct="1">
        <a:defRPr sz="1800" kern="1200">
          <a:solidFill>
            <a:schemeClr val="tx1"/>
          </a:solidFill>
          <a:latin typeface="+mn-lt"/>
          <a:ea typeface="+mn-ea"/>
          <a:cs typeface="+mn-cs"/>
        </a:defRPr>
      </a:lvl2pPr>
      <a:lvl3pPr marL="909368" algn="l" defTabSz="909368" rtl="0" eaLnBrk="1" latinLnBrk="0" hangingPunct="1">
        <a:defRPr sz="1800" kern="1200">
          <a:solidFill>
            <a:schemeClr val="tx1"/>
          </a:solidFill>
          <a:latin typeface="+mn-lt"/>
          <a:ea typeface="+mn-ea"/>
          <a:cs typeface="+mn-cs"/>
        </a:defRPr>
      </a:lvl3pPr>
      <a:lvl4pPr marL="1364056" algn="l" defTabSz="909368" rtl="0" eaLnBrk="1" latinLnBrk="0" hangingPunct="1">
        <a:defRPr sz="1800" kern="1200">
          <a:solidFill>
            <a:schemeClr val="tx1"/>
          </a:solidFill>
          <a:latin typeface="+mn-lt"/>
          <a:ea typeface="+mn-ea"/>
          <a:cs typeface="+mn-cs"/>
        </a:defRPr>
      </a:lvl4pPr>
      <a:lvl5pPr marL="1818744" algn="l" defTabSz="909368" rtl="0" eaLnBrk="1" latinLnBrk="0" hangingPunct="1">
        <a:defRPr sz="1800" kern="1200">
          <a:solidFill>
            <a:schemeClr val="tx1"/>
          </a:solidFill>
          <a:latin typeface="+mn-lt"/>
          <a:ea typeface="+mn-ea"/>
          <a:cs typeface="+mn-cs"/>
        </a:defRPr>
      </a:lvl5pPr>
      <a:lvl6pPr marL="2273428" algn="l" defTabSz="909368" rtl="0" eaLnBrk="1" latinLnBrk="0" hangingPunct="1">
        <a:defRPr sz="1800" kern="1200">
          <a:solidFill>
            <a:schemeClr val="tx1"/>
          </a:solidFill>
          <a:latin typeface="+mn-lt"/>
          <a:ea typeface="+mn-ea"/>
          <a:cs typeface="+mn-cs"/>
        </a:defRPr>
      </a:lvl6pPr>
      <a:lvl7pPr marL="2728115" algn="l" defTabSz="909368" rtl="0" eaLnBrk="1" latinLnBrk="0" hangingPunct="1">
        <a:defRPr sz="1800" kern="1200">
          <a:solidFill>
            <a:schemeClr val="tx1"/>
          </a:solidFill>
          <a:latin typeface="+mn-lt"/>
          <a:ea typeface="+mn-ea"/>
          <a:cs typeface="+mn-cs"/>
        </a:defRPr>
      </a:lvl7pPr>
      <a:lvl8pPr marL="3182800" algn="l" defTabSz="909368" rtl="0" eaLnBrk="1" latinLnBrk="0" hangingPunct="1">
        <a:defRPr sz="1800" kern="1200">
          <a:solidFill>
            <a:schemeClr val="tx1"/>
          </a:solidFill>
          <a:latin typeface="+mn-lt"/>
          <a:ea typeface="+mn-ea"/>
          <a:cs typeface="+mn-cs"/>
        </a:defRPr>
      </a:lvl8pPr>
      <a:lvl9pPr marL="3637486" algn="l" defTabSz="90936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525536" y="274638"/>
            <a:ext cx="11203559"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134" tIns="45067" rIns="90134" bIns="45067" numCol="1" anchor="ctr" anchorCtr="0" compatLnSpc="1">
            <a:prstTxWarp prst="textNoShape">
              <a:avLst/>
            </a:prstTxWarp>
          </a:bodyPr>
          <a:lstStyle/>
          <a:p>
            <a:pPr lvl="0"/>
            <a:r>
              <a:rPr lang="en-US" altLang="et-EE" smtClean="0"/>
              <a:t>Click to edit Master title style</a:t>
            </a:r>
            <a:endParaRPr lang="et-EE" altLang="et-EE" smtClean="0"/>
          </a:p>
        </p:txBody>
      </p:sp>
      <p:sp>
        <p:nvSpPr>
          <p:cNvPr id="6147" name="Text Placeholder 2"/>
          <p:cNvSpPr>
            <a:spLocks noGrp="1"/>
          </p:cNvSpPr>
          <p:nvPr>
            <p:ph type="body" idx="1"/>
          </p:nvPr>
        </p:nvSpPr>
        <p:spPr bwMode="auto">
          <a:xfrm>
            <a:off x="525536" y="1193800"/>
            <a:ext cx="11203559" cy="491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134" tIns="45067" rIns="90134" bIns="45067" numCol="1" anchor="t" anchorCtr="0" compatLnSpc="1">
            <a:prstTxWarp prst="textNoShape">
              <a:avLst/>
            </a:prstTxWarp>
          </a:bodyPr>
          <a:lstStyle/>
          <a:p>
            <a:pPr lvl="0"/>
            <a:r>
              <a:rPr lang="en-US" altLang="et-EE" smtClean="0"/>
              <a:t>Click to edit Master text styles</a:t>
            </a:r>
          </a:p>
          <a:p>
            <a:pPr lvl="1"/>
            <a:r>
              <a:rPr lang="en-US" altLang="et-EE" smtClean="0"/>
              <a:t>Second level</a:t>
            </a:r>
          </a:p>
          <a:p>
            <a:pPr lvl="2"/>
            <a:r>
              <a:rPr lang="en-US" altLang="et-EE" smtClean="0"/>
              <a:t>Third level</a:t>
            </a:r>
          </a:p>
          <a:p>
            <a:pPr lvl="3"/>
            <a:r>
              <a:rPr lang="en-US" altLang="et-EE" smtClean="0"/>
              <a:t>Fourth level</a:t>
            </a:r>
          </a:p>
          <a:p>
            <a:pPr lvl="4"/>
            <a:r>
              <a:rPr lang="en-US" altLang="et-EE" smtClean="0"/>
              <a:t>Fifth level</a:t>
            </a:r>
            <a:endParaRPr lang="et-EE" altLang="et-EE" smtClean="0"/>
          </a:p>
        </p:txBody>
      </p:sp>
      <p:sp>
        <p:nvSpPr>
          <p:cNvPr id="6" name="Slide Number Placeholder 5"/>
          <p:cNvSpPr>
            <a:spLocks noGrp="1"/>
          </p:cNvSpPr>
          <p:nvPr>
            <p:ph type="sldNum" sz="quarter" idx="4"/>
          </p:nvPr>
        </p:nvSpPr>
        <p:spPr>
          <a:xfrm>
            <a:off x="11059842" y="6221413"/>
            <a:ext cx="669253" cy="430212"/>
          </a:xfrm>
          <a:prstGeom prst="rect">
            <a:avLst/>
          </a:prstGeom>
        </p:spPr>
        <p:txBody>
          <a:bodyPr vert="horz" lIns="90134" tIns="45067" rIns="90134" bIns="45067" rtlCol="0" anchor="ctr"/>
          <a:lstStyle>
            <a:lvl1pPr algn="r" defTabSz="910602" fontAlgn="auto" hangingPunct="1">
              <a:lnSpc>
                <a:spcPct val="100000"/>
              </a:lnSpc>
              <a:spcBef>
                <a:spcPts val="0"/>
              </a:spcBef>
              <a:spcAft>
                <a:spcPts val="0"/>
              </a:spcAft>
              <a:buClrTx/>
              <a:buSzTx/>
              <a:defRPr sz="1200" b="1" smtClean="0">
                <a:solidFill>
                  <a:srgbClr val="1C9AD7"/>
                </a:solidFill>
                <a:latin typeface="Georgia" pitchFamily="18" charset="0"/>
                <a:cs typeface="Arial" charset="0"/>
              </a:defRPr>
            </a:lvl1pPr>
          </a:lstStyle>
          <a:p>
            <a:pPr>
              <a:defRPr/>
            </a:pPr>
            <a:fld id="{81DE53DA-9A5F-4E65-A0E0-CD963ADA2DF7}" type="slidenum">
              <a:rPr lang="et-EE"/>
              <a:pPr>
                <a:defRPr/>
              </a:pPr>
              <a:t>‹#›</a:t>
            </a:fld>
            <a:endParaRPr lang="et-EE"/>
          </a:p>
        </p:txBody>
      </p:sp>
    </p:spTree>
    <p:extLst>
      <p:ext uri="{BB962C8B-B14F-4D97-AF65-F5344CB8AC3E}">
        <p14:creationId xmlns:p14="http://schemas.microsoft.com/office/powerpoint/2010/main" val="1268607833"/>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Lst>
  <p:txStyles>
    <p:titleStyle>
      <a:lvl1pPr algn="l" rtl="0" eaLnBrk="0" fontAlgn="base" hangingPunct="0">
        <a:spcBef>
          <a:spcPct val="0"/>
        </a:spcBef>
        <a:spcAft>
          <a:spcPct val="0"/>
        </a:spcAft>
        <a:defRPr sz="3600" kern="1200">
          <a:solidFill>
            <a:srgbClr val="1C9AD7"/>
          </a:solidFill>
          <a:latin typeface="Georgia" pitchFamily="18" charset="0"/>
          <a:ea typeface="+mj-ea"/>
          <a:cs typeface="+mj-cs"/>
        </a:defRPr>
      </a:lvl1pPr>
      <a:lvl2pPr algn="l" rtl="0" eaLnBrk="0" fontAlgn="base" hangingPunct="0">
        <a:spcBef>
          <a:spcPct val="0"/>
        </a:spcBef>
        <a:spcAft>
          <a:spcPct val="0"/>
        </a:spcAft>
        <a:defRPr sz="3600">
          <a:solidFill>
            <a:srgbClr val="1C9AD7"/>
          </a:solidFill>
          <a:latin typeface="Georgia" pitchFamily="18" charset="0"/>
        </a:defRPr>
      </a:lvl2pPr>
      <a:lvl3pPr algn="l" rtl="0" eaLnBrk="0" fontAlgn="base" hangingPunct="0">
        <a:spcBef>
          <a:spcPct val="0"/>
        </a:spcBef>
        <a:spcAft>
          <a:spcPct val="0"/>
        </a:spcAft>
        <a:defRPr sz="3600">
          <a:solidFill>
            <a:srgbClr val="1C9AD7"/>
          </a:solidFill>
          <a:latin typeface="Georgia" pitchFamily="18" charset="0"/>
        </a:defRPr>
      </a:lvl3pPr>
      <a:lvl4pPr algn="l" rtl="0" eaLnBrk="0" fontAlgn="base" hangingPunct="0">
        <a:spcBef>
          <a:spcPct val="0"/>
        </a:spcBef>
        <a:spcAft>
          <a:spcPct val="0"/>
        </a:spcAft>
        <a:defRPr sz="3600">
          <a:solidFill>
            <a:srgbClr val="1C9AD7"/>
          </a:solidFill>
          <a:latin typeface="Georgia" pitchFamily="18" charset="0"/>
        </a:defRPr>
      </a:lvl4pPr>
      <a:lvl5pPr algn="l" rtl="0" eaLnBrk="0" fontAlgn="base" hangingPunct="0">
        <a:spcBef>
          <a:spcPct val="0"/>
        </a:spcBef>
        <a:spcAft>
          <a:spcPct val="0"/>
        </a:spcAft>
        <a:defRPr sz="3600">
          <a:solidFill>
            <a:srgbClr val="1C9AD7"/>
          </a:solidFill>
          <a:latin typeface="Georgia" pitchFamily="18" charset="0"/>
        </a:defRPr>
      </a:lvl5pPr>
      <a:lvl6pPr marL="450657" algn="l" rtl="0" eaLnBrk="1" fontAlgn="base" hangingPunct="1">
        <a:spcBef>
          <a:spcPct val="0"/>
        </a:spcBef>
        <a:spcAft>
          <a:spcPct val="0"/>
        </a:spcAft>
        <a:defRPr sz="3600">
          <a:solidFill>
            <a:srgbClr val="1C9AD7"/>
          </a:solidFill>
          <a:latin typeface="Georgia" pitchFamily="18" charset="0"/>
        </a:defRPr>
      </a:lvl6pPr>
      <a:lvl7pPr marL="901313" algn="l" rtl="0" eaLnBrk="1" fontAlgn="base" hangingPunct="1">
        <a:spcBef>
          <a:spcPct val="0"/>
        </a:spcBef>
        <a:spcAft>
          <a:spcPct val="0"/>
        </a:spcAft>
        <a:defRPr sz="3600">
          <a:solidFill>
            <a:srgbClr val="1C9AD7"/>
          </a:solidFill>
          <a:latin typeface="Georgia" pitchFamily="18" charset="0"/>
        </a:defRPr>
      </a:lvl7pPr>
      <a:lvl8pPr marL="1351971" algn="l" rtl="0" eaLnBrk="1" fontAlgn="base" hangingPunct="1">
        <a:spcBef>
          <a:spcPct val="0"/>
        </a:spcBef>
        <a:spcAft>
          <a:spcPct val="0"/>
        </a:spcAft>
        <a:defRPr sz="3600">
          <a:solidFill>
            <a:srgbClr val="1C9AD7"/>
          </a:solidFill>
          <a:latin typeface="Georgia" pitchFamily="18" charset="0"/>
        </a:defRPr>
      </a:lvl8pPr>
      <a:lvl9pPr marL="1802629" algn="l" rtl="0" eaLnBrk="1" fontAlgn="base" hangingPunct="1">
        <a:spcBef>
          <a:spcPct val="0"/>
        </a:spcBef>
        <a:spcAft>
          <a:spcPct val="0"/>
        </a:spcAft>
        <a:defRPr sz="3600">
          <a:solidFill>
            <a:srgbClr val="1C9AD7"/>
          </a:solidFill>
          <a:latin typeface="Georgia" pitchFamily="18" charset="0"/>
        </a:defRPr>
      </a:lvl9pPr>
    </p:titleStyle>
    <p:bodyStyle>
      <a:lvl1pPr marL="336550" indent="-336550" algn="l" rtl="0" eaLnBrk="0" fontAlgn="base" hangingPunct="0">
        <a:spcBef>
          <a:spcPct val="20000"/>
        </a:spcBef>
        <a:spcAft>
          <a:spcPct val="0"/>
        </a:spcAft>
        <a:buFont typeface="Arial" charset="0"/>
        <a:buChar char="•"/>
        <a:defRPr sz="3200" kern="1200">
          <a:solidFill>
            <a:schemeClr val="tx1"/>
          </a:solidFill>
          <a:latin typeface="Georgia" pitchFamily="18" charset="0"/>
          <a:ea typeface="+mn-ea"/>
          <a:cs typeface="+mn-cs"/>
        </a:defRPr>
      </a:lvl1pPr>
      <a:lvl2pPr marL="731838" indent="-280988" algn="l" rtl="0" eaLnBrk="0" fontAlgn="base" hangingPunct="0">
        <a:spcBef>
          <a:spcPct val="20000"/>
        </a:spcBef>
        <a:spcAft>
          <a:spcPct val="0"/>
        </a:spcAft>
        <a:buFont typeface="Arial" charset="0"/>
        <a:buChar char="–"/>
        <a:defRPr sz="2800" kern="1200">
          <a:solidFill>
            <a:schemeClr val="tx1"/>
          </a:solidFill>
          <a:latin typeface="Georgia" pitchFamily="18" charset="0"/>
          <a:ea typeface="+mn-ea"/>
          <a:cs typeface="+mn-cs"/>
        </a:defRPr>
      </a:lvl2pPr>
      <a:lvl3pPr marL="1125538" indent="-223838" algn="l" rtl="0" eaLnBrk="0" fontAlgn="base" hangingPunct="0">
        <a:spcBef>
          <a:spcPct val="20000"/>
        </a:spcBef>
        <a:spcAft>
          <a:spcPct val="0"/>
        </a:spcAft>
        <a:buFont typeface="Arial" charset="0"/>
        <a:buChar char="•"/>
        <a:defRPr sz="2400" kern="1200">
          <a:solidFill>
            <a:schemeClr val="tx1"/>
          </a:solidFill>
          <a:latin typeface="Georgia" pitchFamily="18" charset="0"/>
          <a:ea typeface="+mn-ea"/>
          <a:cs typeface="+mn-cs"/>
        </a:defRPr>
      </a:lvl3pPr>
      <a:lvl4pPr marL="1576388" indent="-223838" algn="l" rtl="0" eaLnBrk="0" fontAlgn="base" hangingPunct="0">
        <a:spcBef>
          <a:spcPct val="20000"/>
        </a:spcBef>
        <a:spcAft>
          <a:spcPct val="0"/>
        </a:spcAft>
        <a:buFont typeface="Arial" charset="0"/>
        <a:buChar char="–"/>
        <a:defRPr sz="2000" kern="1200">
          <a:solidFill>
            <a:schemeClr val="tx1"/>
          </a:solidFill>
          <a:latin typeface="Georgia" pitchFamily="18" charset="0"/>
          <a:ea typeface="+mn-ea"/>
          <a:cs typeface="+mn-cs"/>
        </a:defRPr>
      </a:lvl4pPr>
      <a:lvl5pPr marL="2027238" indent="-223838" algn="l" rtl="0" eaLnBrk="0" fontAlgn="base" hangingPunct="0">
        <a:spcBef>
          <a:spcPct val="20000"/>
        </a:spcBef>
        <a:spcAft>
          <a:spcPct val="0"/>
        </a:spcAft>
        <a:buFont typeface="Arial" charset="0"/>
        <a:buChar char="»"/>
        <a:defRPr sz="2000" kern="1200">
          <a:solidFill>
            <a:schemeClr val="tx1"/>
          </a:solidFill>
          <a:latin typeface="Georgia" pitchFamily="18" charset="0"/>
          <a:ea typeface="+mn-ea"/>
          <a:cs typeface="+mn-cs"/>
        </a:defRPr>
      </a:lvl5pPr>
      <a:lvl6pPr marL="2478612" indent="-225328" algn="l" defTabSz="90131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29273" indent="-225328" algn="l" defTabSz="90131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79926" indent="-225328" algn="l" defTabSz="90131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30586" indent="-225328" algn="l" defTabSz="90131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t-EE"/>
      </a:defPPr>
      <a:lvl1pPr marL="0" algn="l" defTabSz="901313" rtl="0" eaLnBrk="1" latinLnBrk="0" hangingPunct="1">
        <a:defRPr sz="1800" kern="1200">
          <a:solidFill>
            <a:schemeClr val="tx1"/>
          </a:solidFill>
          <a:latin typeface="+mn-lt"/>
          <a:ea typeface="+mn-ea"/>
          <a:cs typeface="+mn-cs"/>
        </a:defRPr>
      </a:lvl1pPr>
      <a:lvl2pPr marL="450657" algn="l" defTabSz="901313" rtl="0" eaLnBrk="1" latinLnBrk="0" hangingPunct="1">
        <a:defRPr sz="1800" kern="1200">
          <a:solidFill>
            <a:schemeClr val="tx1"/>
          </a:solidFill>
          <a:latin typeface="+mn-lt"/>
          <a:ea typeface="+mn-ea"/>
          <a:cs typeface="+mn-cs"/>
        </a:defRPr>
      </a:lvl2pPr>
      <a:lvl3pPr marL="901313" algn="l" defTabSz="901313" rtl="0" eaLnBrk="1" latinLnBrk="0" hangingPunct="1">
        <a:defRPr sz="1800" kern="1200">
          <a:solidFill>
            <a:schemeClr val="tx1"/>
          </a:solidFill>
          <a:latin typeface="+mn-lt"/>
          <a:ea typeface="+mn-ea"/>
          <a:cs typeface="+mn-cs"/>
        </a:defRPr>
      </a:lvl3pPr>
      <a:lvl4pPr marL="1351971" algn="l" defTabSz="901313" rtl="0" eaLnBrk="1" latinLnBrk="0" hangingPunct="1">
        <a:defRPr sz="1800" kern="1200">
          <a:solidFill>
            <a:schemeClr val="tx1"/>
          </a:solidFill>
          <a:latin typeface="+mn-lt"/>
          <a:ea typeface="+mn-ea"/>
          <a:cs typeface="+mn-cs"/>
        </a:defRPr>
      </a:lvl4pPr>
      <a:lvl5pPr marL="1802629" algn="l" defTabSz="901313" rtl="0" eaLnBrk="1" latinLnBrk="0" hangingPunct="1">
        <a:defRPr sz="1800" kern="1200">
          <a:solidFill>
            <a:schemeClr val="tx1"/>
          </a:solidFill>
          <a:latin typeface="+mn-lt"/>
          <a:ea typeface="+mn-ea"/>
          <a:cs typeface="+mn-cs"/>
        </a:defRPr>
      </a:lvl5pPr>
      <a:lvl6pPr marL="2253286" algn="l" defTabSz="901313" rtl="0" eaLnBrk="1" latinLnBrk="0" hangingPunct="1">
        <a:defRPr sz="1800" kern="1200">
          <a:solidFill>
            <a:schemeClr val="tx1"/>
          </a:solidFill>
          <a:latin typeface="+mn-lt"/>
          <a:ea typeface="+mn-ea"/>
          <a:cs typeface="+mn-cs"/>
        </a:defRPr>
      </a:lvl6pPr>
      <a:lvl7pPr marL="2703943" algn="l" defTabSz="901313" rtl="0" eaLnBrk="1" latinLnBrk="0" hangingPunct="1">
        <a:defRPr sz="1800" kern="1200">
          <a:solidFill>
            <a:schemeClr val="tx1"/>
          </a:solidFill>
          <a:latin typeface="+mn-lt"/>
          <a:ea typeface="+mn-ea"/>
          <a:cs typeface="+mn-cs"/>
        </a:defRPr>
      </a:lvl7pPr>
      <a:lvl8pPr marL="3154599" algn="l" defTabSz="901313" rtl="0" eaLnBrk="1" latinLnBrk="0" hangingPunct="1">
        <a:defRPr sz="1800" kern="1200">
          <a:solidFill>
            <a:schemeClr val="tx1"/>
          </a:solidFill>
          <a:latin typeface="+mn-lt"/>
          <a:ea typeface="+mn-ea"/>
          <a:cs typeface="+mn-cs"/>
        </a:defRPr>
      </a:lvl8pPr>
      <a:lvl9pPr marL="3605256" algn="l" defTabSz="90131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cinea.ec.europa.eu/life/circular-economy-and-quality-life_en" TargetMode="External"/><Relationship Id="rId7"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life.envir.ee/" TargetMode="External"/><Relationship Id="rId4" Type="http://schemas.openxmlformats.org/officeDocument/2006/relationships/hyperlink" Target="https://ringmajandus.envir.ee/"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84D1"/>
        </a:solidFill>
        <a:effectLst/>
      </p:bgPr>
    </p:bg>
    <p:spTree>
      <p:nvGrpSpPr>
        <p:cNvPr id="1" name=""/>
        <p:cNvGrpSpPr/>
        <p:nvPr/>
      </p:nvGrpSpPr>
      <p:grpSpPr>
        <a:xfrm>
          <a:off x="0" y="0"/>
          <a:ext cx="0" cy="0"/>
          <a:chOff x="0" y="0"/>
          <a:chExt cx="0" cy="0"/>
        </a:xfrm>
      </p:grpSpPr>
      <p:graphicFrame>
        <p:nvGraphicFramePr>
          <p:cNvPr id="3073" name="Group 1"/>
          <p:cNvGraphicFramePr>
            <a:graphicFrameLocks noGrp="1"/>
          </p:cNvGraphicFramePr>
          <p:nvPr/>
        </p:nvGraphicFramePr>
        <p:xfrm>
          <a:off x="1580357" y="1"/>
          <a:ext cx="9002713" cy="1800225"/>
        </p:xfrm>
        <a:graphic>
          <a:graphicData uri="http://schemas.openxmlformats.org/drawingml/2006/table">
            <a:tbl>
              <a:tblPr/>
              <a:tblGrid>
                <a:gridCol w="9002713"/>
              </a:tblGrid>
              <a:tr h="1800225">
                <a:tc>
                  <a:txBody>
                    <a:bodyPr/>
                    <a:lstStyle>
                      <a:lvl1pPr>
                        <a:spcAft>
                          <a:spcPts val="1413"/>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800">
                          <a:solidFill>
                            <a:srgbClr val="000000"/>
                          </a:solidFill>
                          <a:latin typeface="Roboto Condensed" charset="0"/>
                          <a:ea typeface="Microsoft YaHei" charset="-122"/>
                        </a:defRPr>
                      </a:lvl1pPr>
                      <a:lvl2pPr>
                        <a:spcAft>
                          <a:spcPts val="1138"/>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rgbClr val="000000"/>
                          </a:solidFill>
                          <a:latin typeface="Roboto Condensed" charset="0"/>
                          <a:ea typeface="Microsoft YaHei" charset="-122"/>
                        </a:defRPr>
                      </a:lvl2pPr>
                      <a:lvl3pPr>
                        <a:spcAft>
                          <a:spcPts val="85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000">
                          <a:solidFill>
                            <a:srgbClr val="000000"/>
                          </a:solidFill>
                          <a:latin typeface="Roboto Condensed" charset="0"/>
                          <a:ea typeface="Microsoft YaHei" charset="-122"/>
                        </a:defRPr>
                      </a:lvl3pPr>
                      <a:lvl4pPr>
                        <a:spcAft>
                          <a:spcPts val="5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Roboto Condensed" charset="0"/>
                          <a:ea typeface="Microsoft YaHei" charset="-122"/>
                        </a:defRPr>
                      </a:lvl4pPr>
                      <a:lvl5pPr>
                        <a:spcAft>
                          <a:spcPts val="288"/>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Roboto Condensed" charset="0"/>
                          <a:ea typeface="Microsoft YaHei" charset="-122"/>
                        </a:defRPr>
                      </a:lvl5pPr>
                      <a:lvl6pPr marL="2514600" indent="-228600" defTabSz="449263" fontAlgn="base" hangingPunct="0">
                        <a:lnSpc>
                          <a:spcPct val="97000"/>
                        </a:lnSpc>
                        <a:spcBef>
                          <a:spcPct val="0"/>
                        </a:spcBef>
                        <a:spcAft>
                          <a:spcPts val="288"/>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Roboto Condensed" charset="0"/>
                          <a:ea typeface="Microsoft YaHei" charset="-122"/>
                        </a:defRPr>
                      </a:lvl6pPr>
                      <a:lvl7pPr marL="2971800" indent="-228600" defTabSz="449263" fontAlgn="base" hangingPunct="0">
                        <a:lnSpc>
                          <a:spcPct val="97000"/>
                        </a:lnSpc>
                        <a:spcBef>
                          <a:spcPct val="0"/>
                        </a:spcBef>
                        <a:spcAft>
                          <a:spcPts val="288"/>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Roboto Condensed" charset="0"/>
                          <a:ea typeface="Microsoft YaHei" charset="-122"/>
                        </a:defRPr>
                      </a:lvl7pPr>
                      <a:lvl8pPr marL="3429000" indent="-228600" defTabSz="449263" fontAlgn="base" hangingPunct="0">
                        <a:lnSpc>
                          <a:spcPct val="97000"/>
                        </a:lnSpc>
                        <a:spcBef>
                          <a:spcPct val="0"/>
                        </a:spcBef>
                        <a:spcAft>
                          <a:spcPts val="288"/>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Roboto Condensed" charset="0"/>
                          <a:ea typeface="Microsoft YaHei" charset="-122"/>
                        </a:defRPr>
                      </a:lvl8pPr>
                      <a:lvl9pPr marL="3886200" indent="-228600" defTabSz="449263" fontAlgn="base" hangingPunct="0">
                        <a:lnSpc>
                          <a:spcPct val="97000"/>
                        </a:lnSpc>
                        <a:spcBef>
                          <a:spcPct val="0"/>
                        </a:spcBef>
                        <a:spcAft>
                          <a:spcPts val="288"/>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Roboto Condensed" charset="0"/>
                          <a:ea typeface="Microsoft YaHei" charset="-122"/>
                        </a:defRPr>
                      </a:lvl9pPr>
                    </a:lstStyle>
                    <a:p>
                      <a:pPr marL="0" marR="0" lvl="0" indent="0" algn="ctr" defTabSz="449263" rtl="0" eaLnBrk="1" fontAlgn="base" latinLnBrk="0" hangingPunct="0">
                        <a:lnSpc>
                          <a:spcPct val="97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kumimoji="0" lang="et-EE" altLang="et-EE" sz="1800" b="0" i="0" u="none" strike="noStrike" cap="none" normalizeH="0" baseline="0" dirty="0" smtClean="0">
                        <a:ln>
                          <a:noFill/>
                        </a:ln>
                        <a:solidFill>
                          <a:srgbClr val="000000"/>
                        </a:solidFill>
                        <a:effectLst/>
                        <a:latin typeface="Roboto Condensed" charset="0"/>
                        <a:ea typeface="Microsoft YaHei" charset="-122"/>
                      </a:endParaRPr>
                    </a:p>
                  </a:txBody>
                  <a:tcPr marL="90000" marR="90000" marT="53603"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FFFFFF"/>
                    </a:solidFill>
                  </a:tcPr>
                </a:tc>
              </a:tr>
            </a:tbl>
          </a:graphicData>
        </a:graphic>
      </p:graphicFrame>
      <p:sp>
        <p:nvSpPr>
          <p:cNvPr id="104456" name="Rectangle 7"/>
          <p:cNvSpPr>
            <a:spLocks noGrp="1" noChangeArrowheads="1"/>
          </p:cNvSpPr>
          <p:nvPr>
            <p:ph type="title"/>
          </p:nvPr>
        </p:nvSpPr>
        <p:spPr>
          <a:xfrm>
            <a:off x="2335710" y="1980110"/>
            <a:ext cx="7199313" cy="1800225"/>
          </a:xfrm>
        </p:spPr>
        <p:txBody>
          <a:bodyPr vert="horz" wrap="square" lIns="0" tIns="164279" rIns="0" bIns="0" numCol="1" anchor="t" anchorCtr="0" compatLnSpc="1">
            <a:prstTxWarp prst="textNoShape">
              <a:avLst/>
            </a:prstTxWarp>
          </a:bodyPr>
          <a:lstStyle/>
          <a:p>
            <a:pPr algn="ctr" eaLnBrk="1">
              <a:lnSpc>
                <a:spcPct val="100000"/>
              </a:lnSpc>
              <a:tabLst>
                <a:tab pos="446088" algn="l"/>
                <a:tab pos="892175" algn="l"/>
                <a:tab pos="1339850" algn="l"/>
                <a:tab pos="1785938" algn="l"/>
                <a:tab pos="2233613" algn="l"/>
                <a:tab pos="2679700" algn="l"/>
                <a:tab pos="3127375" algn="l"/>
                <a:tab pos="3573463" algn="l"/>
                <a:tab pos="4019550" algn="l"/>
                <a:tab pos="4467225" algn="l"/>
                <a:tab pos="4913313" algn="l"/>
                <a:tab pos="5360988" algn="l"/>
                <a:tab pos="5807075" algn="l"/>
                <a:tab pos="6254750" algn="l"/>
                <a:tab pos="6700838" algn="l"/>
                <a:tab pos="7148513" algn="l"/>
              </a:tabLst>
            </a:pPr>
            <a:r>
              <a:rPr lang="et-EE" altLang="et-EE" sz="5400" cap="all" dirty="0">
                <a:solidFill>
                  <a:srgbClr val="FFFFFF"/>
                </a:solidFill>
              </a:rPr>
              <a:t>LIFE </a:t>
            </a:r>
            <a:r>
              <a:rPr lang="et-EE" altLang="et-EE" sz="5400" cap="all" dirty="0" err="1">
                <a:solidFill>
                  <a:srgbClr val="FFFFFF"/>
                </a:solidFill>
              </a:rPr>
              <a:t>ringmajandus</a:t>
            </a:r>
            <a:r>
              <a:rPr lang="et-EE" altLang="et-EE" sz="5400" cap="all" dirty="0">
                <a:solidFill>
                  <a:srgbClr val="FFFFFF"/>
                </a:solidFill>
              </a:rPr>
              <a:t> ja elukvaliteet</a:t>
            </a:r>
            <a:br>
              <a:rPr lang="et-EE" altLang="et-EE" sz="5400" cap="all" dirty="0">
                <a:solidFill>
                  <a:srgbClr val="FFFFFF"/>
                </a:solidFill>
              </a:rPr>
            </a:br>
            <a:r>
              <a:rPr lang="et-EE" altLang="et-EE" sz="5400" cap="all" dirty="0">
                <a:solidFill>
                  <a:srgbClr val="FFFFFF"/>
                </a:solidFill>
              </a:rPr>
              <a:t/>
            </a:r>
            <a:br>
              <a:rPr lang="et-EE" altLang="et-EE" sz="5400" cap="all" dirty="0">
                <a:solidFill>
                  <a:srgbClr val="FFFFFF"/>
                </a:solidFill>
              </a:rPr>
            </a:br>
            <a:endParaRPr lang="et-EE" altLang="et-EE" sz="5400" cap="all" dirty="0">
              <a:solidFill>
                <a:srgbClr val="FFFFFF"/>
              </a:solidFill>
            </a:endParaRPr>
          </a:p>
        </p:txBody>
      </p:sp>
      <p:sp>
        <p:nvSpPr>
          <p:cNvPr id="104457" name="Text Box 8"/>
          <p:cNvSpPr txBox="1">
            <a:spLocks noChangeArrowheads="1"/>
          </p:cNvSpPr>
          <p:nvPr/>
        </p:nvSpPr>
        <p:spPr bwMode="auto">
          <a:xfrm>
            <a:off x="2983707" y="4525964"/>
            <a:ext cx="7199313" cy="171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9775" rIns="0" bIns="0"/>
          <a:lstStyle>
            <a:lvl1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Roboto Condensed" charset="0"/>
                <a:ea typeface="Microsoft YaHei" charset="-122"/>
              </a:defRPr>
            </a:lvl1pPr>
            <a:lvl2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Roboto Condensed" charset="0"/>
                <a:ea typeface="Microsoft YaHei" charset="-122"/>
              </a:defRPr>
            </a:lvl2pPr>
            <a:lvl3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Roboto Condensed" charset="0"/>
                <a:ea typeface="Microsoft YaHei" charset="-122"/>
              </a:defRPr>
            </a:lvl3pPr>
            <a:lvl4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Roboto Condensed" charset="0"/>
                <a:ea typeface="Microsoft YaHei" charset="-122"/>
              </a:defRPr>
            </a:lvl4pPr>
            <a:lvl5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Roboto Condensed" charset="0"/>
                <a:ea typeface="Microsoft YaHei" charset="-122"/>
              </a:defRPr>
            </a:lvl5pPr>
            <a:lvl6pPr marL="2501900" indent="-227013" defTabSz="446088" eaLnBrk="0" fontAlgn="base" hangingPunct="0">
              <a:lnSpc>
                <a:spcPct val="97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Roboto Condensed" charset="0"/>
                <a:ea typeface="Microsoft YaHei" charset="-122"/>
              </a:defRPr>
            </a:lvl6pPr>
            <a:lvl7pPr marL="2959100" indent="-227013" defTabSz="446088" eaLnBrk="0" fontAlgn="base" hangingPunct="0">
              <a:lnSpc>
                <a:spcPct val="97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Roboto Condensed" charset="0"/>
                <a:ea typeface="Microsoft YaHei" charset="-122"/>
              </a:defRPr>
            </a:lvl7pPr>
            <a:lvl8pPr marL="3416300" indent="-227013" defTabSz="446088" eaLnBrk="0" fontAlgn="base" hangingPunct="0">
              <a:lnSpc>
                <a:spcPct val="97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Roboto Condensed" charset="0"/>
                <a:ea typeface="Microsoft YaHei" charset="-122"/>
              </a:defRPr>
            </a:lvl8pPr>
            <a:lvl9pPr marL="3873500" indent="-227013" defTabSz="446088" eaLnBrk="0" fontAlgn="base" hangingPunct="0">
              <a:lnSpc>
                <a:spcPct val="97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Roboto Condensed" charset="0"/>
                <a:ea typeface="Microsoft YaHei" charset="-122"/>
              </a:defRPr>
            </a:lvl9pPr>
          </a:lstStyle>
          <a:p>
            <a:pPr eaLnBrk="1"/>
            <a:r>
              <a:rPr lang="et-EE" altLang="et-EE" sz="2600" b="1" dirty="0">
                <a:solidFill>
                  <a:srgbClr val="FFFFFF"/>
                </a:solidFill>
              </a:rPr>
              <a:t>Krista Kupits</a:t>
            </a:r>
          </a:p>
          <a:p>
            <a:pPr eaLnBrk="1"/>
            <a:r>
              <a:rPr lang="et-EE" altLang="et-EE" sz="2000" dirty="0">
                <a:solidFill>
                  <a:srgbClr val="FFFFFF"/>
                </a:solidFill>
              </a:rPr>
              <a:t>Keskkonnaministeerium </a:t>
            </a:r>
          </a:p>
          <a:p>
            <a:pPr eaLnBrk="1"/>
            <a:r>
              <a:rPr lang="et-EE" altLang="et-EE" sz="2000" dirty="0">
                <a:solidFill>
                  <a:srgbClr val="FFFFFF"/>
                </a:solidFill>
              </a:rPr>
              <a:t>Keskkonnakorralduse osakonna spetsialist</a:t>
            </a:r>
          </a:p>
          <a:p>
            <a:pPr eaLnBrk="1"/>
            <a:r>
              <a:rPr lang="et-EE" altLang="et-EE" sz="2000" dirty="0">
                <a:solidFill>
                  <a:srgbClr val="FFFFFF"/>
                </a:solidFill>
              </a:rPr>
              <a:t>LIFE ringmajanduse kontaktisik</a:t>
            </a:r>
          </a:p>
          <a:p>
            <a:pPr eaLnBrk="1"/>
            <a:endParaRPr lang="et-EE" altLang="et-EE" sz="2000" dirty="0">
              <a:solidFill>
                <a:srgbClr val="FFFFFF"/>
              </a:solidFill>
            </a:endParaRPr>
          </a:p>
          <a:p>
            <a:pPr eaLnBrk="1"/>
            <a:r>
              <a:rPr lang="et-EE" altLang="et-EE" sz="2000" dirty="0">
                <a:solidFill>
                  <a:srgbClr val="FFFFFF"/>
                </a:solidFill>
              </a:rPr>
              <a:t>LIFE programmi infopäev 07.09.2021</a:t>
            </a:r>
          </a:p>
        </p:txBody>
      </p:sp>
      <p:pic>
        <p:nvPicPr>
          <p:cNvPr id="10445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070" y="352425"/>
            <a:ext cx="2879725" cy="1130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Pilt 1"/>
          <p:cNvPicPr>
            <a:picLocks noChangeAspect="1"/>
          </p:cNvPicPr>
          <p:nvPr/>
        </p:nvPicPr>
        <p:blipFill>
          <a:blip r:embed="rId4"/>
          <a:stretch>
            <a:fillRect/>
          </a:stretch>
        </p:blipFill>
        <p:spPr>
          <a:xfrm>
            <a:off x="8205423" y="4475086"/>
            <a:ext cx="2377646" cy="2365453"/>
          </a:xfrm>
          <a:prstGeom prst="rect">
            <a:avLst/>
          </a:prstGeom>
        </p:spPr>
      </p:pic>
      <p:pic>
        <p:nvPicPr>
          <p:cNvPr id="7" name="Pilt 6"/>
          <p:cNvPicPr>
            <a:picLocks noChangeAspect="1"/>
          </p:cNvPicPr>
          <p:nvPr/>
        </p:nvPicPr>
        <p:blipFill rotWithShape="1">
          <a:blip r:embed="rId5"/>
          <a:srcRect t="3931" r="83621"/>
          <a:stretch/>
        </p:blipFill>
        <p:spPr>
          <a:xfrm>
            <a:off x="8452665" y="57170"/>
            <a:ext cx="2106726" cy="1652018"/>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lt 3"/>
          <p:cNvPicPr>
            <a:picLocks noChangeAspect="1"/>
          </p:cNvPicPr>
          <p:nvPr/>
        </p:nvPicPr>
        <p:blipFill rotWithShape="1">
          <a:blip r:embed="rId3"/>
          <a:srcRect l="36806" t="1265" r="30389" b="-1265"/>
          <a:stretch/>
        </p:blipFill>
        <p:spPr>
          <a:xfrm>
            <a:off x="0" y="-1"/>
            <a:ext cx="3540136" cy="1404045"/>
          </a:xfrm>
          <a:prstGeom prst="rect">
            <a:avLst/>
          </a:prstGeom>
        </p:spPr>
      </p:pic>
      <p:sp>
        <p:nvSpPr>
          <p:cNvPr id="2" name="Pealkiri 1"/>
          <p:cNvSpPr>
            <a:spLocks noGrp="1"/>
          </p:cNvSpPr>
          <p:nvPr>
            <p:ph type="title"/>
          </p:nvPr>
        </p:nvSpPr>
        <p:spPr>
          <a:xfrm>
            <a:off x="3747626" y="313962"/>
            <a:ext cx="8388200" cy="776117"/>
          </a:xfrm>
        </p:spPr>
        <p:txBody>
          <a:bodyPr/>
          <a:lstStyle/>
          <a:p>
            <a:r>
              <a:rPr lang="et-EE" sz="4800" b="1" dirty="0">
                <a:solidFill>
                  <a:schemeClr val="accent4">
                    <a:lumMod val="50000"/>
                  </a:schemeClr>
                </a:solidFill>
              </a:rPr>
              <a:t>Pinnas</a:t>
            </a:r>
          </a:p>
        </p:txBody>
      </p:sp>
      <p:sp>
        <p:nvSpPr>
          <p:cNvPr id="3" name="Sisu kohatäide 2"/>
          <p:cNvSpPr>
            <a:spLocks noGrp="1"/>
          </p:cNvSpPr>
          <p:nvPr>
            <p:ph idx="1"/>
          </p:nvPr>
        </p:nvSpPr>
        <p:spPr>
          <a:xfrm>
            <a:off x="319485" y="1836093"/>
            <a:ext cx="11203995" cy="4916860"/>
          </a:xfrm>
        </p:spPr>
        <p:txBody>
          <a:bodyPr/>
          <a:lstStyle/>
          <a:p>
            <a:r>
              <a:rPr lang="et-EE" dirty="0"/>
              <a:t>Mulla tervise taastamine, heastamine, kaitse ja parandamine looduslike või hallatavate ökosüsteemide piires, et pakkuda ökosüsteemiteenuseid, eelkõige taimede ja loomade tootlikkuse säilitamiseks, vee ja õhu kvaliteedi säilitamiseks või parandamiseks ning inimeste tervise ja elupaikade toetamiseks ning ennetamiseks </a:t>
            </a:r>
            <a:r>
              <a:rPr lang="et-EE" dirty="0" smtClean="0"/>
              <a:t>mullakadu</a:t>
            </a:r>
            <a:r>
              <a:rPr lang="et-EE" dirty="0"/>
              <a:t>.</a:t>
            </a:r>
            <a:endParaRPr lang="et-EE" dirty="0" smtClean="0"/>
          </a:p>
        </p:txBody>
      </p:sp>
    </p:spTree>
    <p:extLst>
      <p:ext uri="{BB962C8B-B14F-4D97-AF65-F5344CB8AC3E}">
        <p14:creationId xmlns:p14="http://schemas.microsoft.com/office/powerpoint/2010/main" val="312701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lt 3"/>
          <p:cNvPicPr>
            <a:picLocks noChangeAspect="1"/>
          </p:cNvPicPr>
          <p:nvPr/>
        </p:nvPicPr>
        <p:blipFill rotWithShape="1">
          <a:blip r:embed="rId3"/>
          <a:srcRect l="16584" r="37009"/>
          <a:stretch/>
        </p:blipFill>
        <p:spPr>
          <a:xfrm>
            <a:off x="5581" y="0"/>
            <a:ext cx="4176464" cy="1539173"/>
          </a:xfrm>
          <a:prstGeom prst="rect">
            <a:avLst/>
          </a:prstGeom>
        </p:spPr>
      </p:pic>
      <p:sp>
        <p:nvSpPr>
          <p:cNvPr id="2" name="Pealkiri 1"/>
          <p:cNvSpPr>
            <a:spLocks noGrp="1"/>
          </p:cNvSpPr>
          <p:nvPr>
            <p:ph type="title"/>
          </p:nvPr>
        </p:nvSpPr>
        <p:spPr>
          <a:xfrm>
            <a:off x="4279925" y="467941"/>
            <a:ext cx="8388200" cy="776117"/>
          </a:xfrm>
        </p:spPr>
        <p:txBody>
          <a:bodyPr/>
          <a:lstStyle/>
          <a:p>
            <a:r>
              <a:rPr lang="et-EE" sz="4400" b="1" dirty="0">
                <a:solidFill>
                  <a:srgbClr val="FFFF00"/>
                </a:solidFill>
              </a:rPr>
              <a:t>Kemikaalid</a:t>
            </a:r>
          </a:p>
        </p:txBody>
      </p:sp>
      <p:sp>
        <p:nvSpPr>
          <p:cNvPr id="3" name="Sisu kohatäide 2"/>
          <p:cNvSpPr>
            <a:spLocks noGrp="1"/>
          </p:cNvSpPr>
          <p:nvPr>
            <p:ph idx="1"/>
          </p:nvPr>
        </p:nvSpPr>
        <p:spPr>
          <a:xfrm>
            <a:off x="607517" y="1980109"/>
            <a:ext cx="10585176" cy="4656406"/>
          </a:xfrm>
        </p:spPr>
        <p:txBody>
          <a:bodyPr/>
          <a:lstStyle/>
          <a:p>
            <a:r>
              <a:rPr lang="et-EE" dirty="0"/>
              <a:t>Keemiliste ainete ja segude säästlikum kasutamine eraldi, toodetes ja lõpptoodetes (sealhulgas pestitsiidid, väetised, </a:t>
            </a:r>
            <a:r>
              <a:rPr lang="et-EE" dirty="0" err="1"/>
              <a:t>antimikroobsed</a:t>
            </a:r>
            <a:r>
              <a:rPr lang="et-EE" dirty="0"/>
              <a:t> ained ja </a:t>
            </a:r>
            <a:r>
              <a:rPr lang="et-EE" dirty="0" err="1"/>
              <a:t>nanomaterjalid</a:t>
            </a:r>
            <a:r>
              <a:rPr lang="et-EE" dirty="0"/>
              <a:t>), parem teave lõpptoote keemilise sisalduse, õnnetuste ennetamise ja sellega seotud teadliku ostmise kohta, sealhulgas kemikaalide riskijuhtimise, materjalide ringluse ja kliimamuutuste seos.</a:t>
            </a:r>
          </a:p>
        </p:txBody>
      </p:sp>
    </p:spTree>
    <p:extLst>
      <p:ext uri="{BB962C8B-B14F-4D97-AF65-F5344CB8AC3E}">
        <p14:creationId xmlns:p14="http://schemas.microsoft.com/office/powerpoint/2010/main" val="38562584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lt 3"/>
          <p:cNvPicPr>
            <a:picLocks noChangeAspect="1"/>
          </p:cNvPicPr>
          <p:nvPr/>
        </p:nvPicPr>
        <p:blipFill>
          <a:blip r:embed="rId3"/>
          <a:stretch>
            <a:fillRect/>
          </a:stretch>
        </p:blipFill>
        <p:spPr>
          <a:xfrm>
            <a:off x="463501" y="352231"/>
            <a:ext cx="4005784" cy="3082851"/>
          </a:xfrm>
          <a:prstGeom prst="rect">
            <a:avLst/>
          </a:prstGeom>
        </p:spPr>
      </p:pic>
      <p:pic>
        <p:nvPicPr>
          <p:cNvPr id="5" name="Pilt 4"/>
          <p:cNvPicPr>
            <a:picLocks noChangeAspect="1"/>
          </p:cNvPicPr>
          <p:nvPr/>
        </p:nvPicPr>
        <p:blipFill>
          <a:blip r:embed="rId4"/>
          <a:stretch>
            <a:fillRect/>
          </a:stretch>
        </p:blipFill>
        <p:spPr>
          <a:xfrm>
            <a:off x="7160245" y="755973"/>
            <a:ext cx="4429100" cy="4011866"/>
          </a:xfrm>
          <a:prstGeom prst="rect">
            <a:avLst/>
          </a:prstGeom>
        </p:spPr>
      </p:pic>
      <p:pic>
        <p:nvPicPr>
          <p:cNvPr id="6" name="Pilt 5"/>
          <p:cNvPicPr>
            <a:picLocks noChangeAspect="1"/>
          </p:cNvPicPr>
          <p:nvPr/>
        </p:nvPicPr>
        <p:blipFill>
          <a:blip r:embed="rId5"/>
          <a:stretch>
            <a:fillRect/>
          </a:stretch>
        </p:blipFill>
        <p:spPr>
          <a:xfrm>
            <a:off x="4279925" y="3005714"/>
            <a:ext cx="3657600" cy="3524250"/>
          </a:xfrm>
          <a:prstGeom prst="rect">
            <a:avLst/>
          </a:prstGeom>
        </p:spPr>
      </p:pic>
    </p:spTree>
    <p:extLst>
      <p:ext uri="{BB962C8B-B14F-4D97-AF65-F5344CB8AC3E}">
        <p14:creationId xmlns:p14="http://schemas.microsoft.com/office/powerpoint/2010/main" val="4645659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lt 3"/>
          <p:cNvPicPr>
            <a:picLocks noChangeAspect="1"/>
          </p:cNvPicPr>
          <p:nvPr/>
        </p:nvPicPr>
        <p:blipFill rotWithShape="1">
          <a:blip r:embed="rId3"/>
          <a:srcRect l="36006"/>
          <a:stretch/>
        </p:blipFill>
        <p:spPr>
          <a:xfrm>
            <a:off x="0" y="-22712"/>
            <a:ext cx="5759178" cy="2173617"/>
          </a:xfrm>
          <a:prstGeom prst="rect">
            <a:avLst/>
          </a:prstGeom>
        </p:spPr>
      </p:pic>
      <p:sp>
        <p:nvSpPr>
          <p:cNvPr id="2" name="Pealkiri 1"/>
          <p:cNvSpPr>
            <a:spLocks noGrp="1"/>
          </p:cNvSpPr>
          <p:nvPr>
            <p:ph type="title"/>
          </p:nvPr>
        </p:nvSpPr>
        <p:spPr>
          <a:xfrm>
            <a:off x="5864101" y="467941"/>
            <a:ext cx="3744416" cy="776117"/>
          </a:xfrm>
        </p:spPr>
        <p:txBody>
          <a:bodyPr/>
          <a:lstStyle/>
          <a:p>
            <a:r>
              <a:rPr lang="et-EE" sz="4400" b="1" dirty="0" err="1"/>
              <a:t>Bauhaus</a:t>
            </a:r>
            <a:endParaRPr lang="et-EE" sz="4400" b="1" dirty="0"/>
          </a:p>
        </p:txBody>
      </p:sp>
      <p:sp>
        <p:nvSpPr>
          <p:cNvPr id="3" name="Sisu kohatäide 2"/>
          <p:cNvSpPr>
            <a:spLocks noGrp="1"/>
          </p:cNvSpPr>
          <p:nvPr>
            <p:ph idx="1"/>
          </p:nvPr>
        </p:nvSpPr>
        <p:spPr>
          <a:xfrm>
            <a:off x="391493" y="2340149"/>
            <a:ext cx="11161240" cy="4916860"/>
          </a:xfrm>
        </p:spPr>
        <p:txBody>
          <a:bodyPr/>
          <a:lstStyle/>
          <a:p>
            <a:r>
              <a:rPr lang="et-EE" dirty="0"/>
              <a:t>Uus Euroopa </a:t>
            </a:r>
            <a:r>
              <a:rPr lang="et-EE" dirty="0" err="1"/>
              <a:t>Bauhausi</a:t>
            </a:r>
            <a:r>
              <a:rPr lang="et-EE" dirty="0"/>
              <a:t> (NEB) üldine algatus. See on keskkonna-, majandus- ja </a:t>
            </a:r>
            <a:r>
              <a:rPr lang="et-EE" dirty="0" smtClean="0"/>
              <a:t>kultuurialgatus, </a:t>
            </a:r>
            <a:r>
              <a:rPr lang="et-EE" dirty="0"/>
              <a:t>mis ühendab disaini, jätkusuutlikkuse, kättesaadavuse ja taskukohasuse, et aidata kaasa Euroopa rohelise kokkuleppe saavutamisele. Selles algatuses võetakse arvesse ka looduse ja bioloogilise mitmekesisuse elemente.</a:t>
            </a:r>
          </a:p>
        </p:txBody>
      </p:sp>
    </p:spTree>
    <p:extLst>
      <p:ext uri="{BB962C8B-B14F-4D97-AF65-F5344CB8AC3E}">
        <p14:creationId xmlns:p14="http://schemas.microsoft.com/office/powerpoint/2010/main" val="2749421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a:t/>
            </a:r>
            <a:br>
              <a:rPr lang="et-EE" dirty="0"/>
            </a:br>
            <a:endParaRPr lang="et-EE" dirty="0"/>
          </a:p>
        </p:txBody>
      </p:sp>
      <p:sp>
        <p:nvSpPr>
          <p:cNvPr id="3" name="Sisu kohatäide 2"/>
          <p:cNvSpPr>
            <a:spLocks noGrp="1"/>
          </p:cNvSpPr>
          <p:nvPr>
            <p:ph idx="1"/>
          </p:nvPr>
        </p:nvSpPr>
        <p:spPr/>
        <p:txBody>
          <a:bodyPr/>
          <a:lstStyle/>
          <a:p>
            <a:r>
              <a:rPr lang="et-EE" sz="2800" dirty="0"/>
              <a:t>toodete, materjalide ja ressursside väärtus on maksimeeritud ja majanduses hoitud nii kaua kui võimalik;</a:t>
            </a:r>
          </a:p>
          <a:p>
            <a:endParaRPr lang="et-EE" sz="2800" dirty="0"/>
          </a:p>
          <a:p>
            <a:r>
              <a:rPr lang="et-EE" sz="2800" dirty="0"/>
              <a:t>toodete valmistamine ja kasutamine on jätkusuutlik ning</a:t>
            </a:r>
          </a:p>
          <a:p>
            <a:endParaRPr lang="et-EE" sz="2800" dirty="0"/>
          </a:p>
          <a:p>
            <a:r>
              <a:rPr lang="et-EE" sz="2800" dirty="0"/>
              <a:t>jäätmete teke ja kahjulike ainete olemasolu on viidud miinimumini</a:t>
            </a:r>
          </a:p>
        </p:txBody>
      </p:sp>
    </p:spTree>
    <p:extLst>
      <p:ext uri="{BB962C8B-B14F-4D97-AF65-F5344CB8AC3E}">
        <p14:creationId xmlns:p14="http://schemas.microsoft.com/office/powerpoint/2010/main" val="40288484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isu kohatäide 4"/>
          <p:cNvGraphicFramePr>
            <a:graphicFrameLocks noGrp="1"/>
          </p:cNvGraphicFramePr>
          <p:nvPr>
            <p:ph idx="1"/>
            <p:extLst>
              <p:ext uri="{D42A27DB-BD31-4B8C-83A1-F6EECF244321}">
                <p14:modId xmlns:p14="http://schemas.microsoft.com/office/powerpoint/2010/main" val="1652354202"/>
              </p:ext>
            </p:extLst>
          </p:nvPr>
        </p:nvGraphicFramePr>
        <p:xfrm>
          <a:off x="1936132" y="2052117"/>
          <a:ext cx="8291512" cy="2590800"/>
        </p:xfrm>
        <a:graphic>
          <a:graphicData uri="http://schemas.openxmlformats.org/drawingml/2006/table">
            <a:tbl>
              <a:tblPr firstRow="1" bandRow="1">
                <a:tableStyleId>{5C22544A-7EE6-4342-B048-85BDC9FD1C3A}</a:tableStyleId>
              </a:tblPr>
              <a:tblGrid>
                <a:gridCol w="4145756"/>
                <a:gridCol w="4145756"/>
              </a:tblGrid>
              <a:tr h="370840">
                <a:tc>
                  <a:txBody>
                    <a:bodyPr/>
                    <a:lstStyle/>
                    <a:p>
                      <a:r>
                        <a:rPr lang="et-EE" sz="2800" dirty="0" smtClean="0"/>
                        <a:t>Olulised kuupäevad</a:t>
                      </a:r>
                      <a:endParaRPr lang="et-EE" sz="2800" dirty="0"/>
                    </a:p>
                  </a:txBody>
                  <a:tcPr/>
                </a:tc>
                <a:tc>
                  <a:txBody>
                    <a:bodyPr/>
                    <a:lstStyle/>
                    <a:p>
                      <a:endParaRPr lang="et-EE" sz="2800"/>
                    </a:p>
                  </a:txBody>
                  <a:tcPr/>
                </a:tc>
              </a:tr>
              <a:tr h="370840">
                <a:tc>
                  <a:txBody>
                    <a:bodyPr/>
                    <a:lstStyle/>
                    <a:p>
                      <a:r>
                        <a:rPr lang="et-EE" sz="2400" dirty="0" smtClean="0"/>
                        <a:t>Voor avati</a:t>
                      </a:r>
                      <a:endParaRPr lang="et-EE" sz="2400" dirty="0"/>
                    </a:p>
                  </a:txBody>
                  <a:tcPr/>
                </a:tc>
                <a:tc>
                  <a:txBody>
                    <a:bodyPr/>
                    <a:lstStyle/>
                    <a:p>
                      <a:r>
                        <a:rPr lang="et-EE" sz="2800" dirty="0" smtClean="0"/>
                        <a:t>13. Juuli</a:t>
                      </a:r>
                      <a:endParaRPr lang="et-EE" sz="2800" dirty="0"/>
                    </a:p>
                  </a:txBody>
                  <a:tcPr/>
                </a:tc>
              </a:tr>
              <a:tr h="370840">
                <a:tc>
                  <a:txBody>
                    <a:bodyPr/>
                    <a:lstStyle/>
                    <a:p>
                      <a:r>
                        <a:rPr lang="et-EE" sz="2400" dirty="0" smtClean="0"/>
                        <a:t>Taotluste esitamise tähtaeg</a:t>
                      </a:r>
                      <a:endParaRPr lang="et-EE" sz="2400" dirty="0"/>
                    </a:p>
                  </a:txBody>
                  <a:tcPr/>
                </a:tc>
                <a:tc>
                  <a:txBody>
                    <a:bodyPr/>
                    <a:lstStyle/>
                    <a:p>
                      <a:r>
                        <a:rPr lang="et-EE" sz="2800" dirty="0" smtClean="0"/>
                        <a:t>30 november, 17.00 CET</a:t>
                      </a:r>
                      <a:endParaRPr lang="et-EE" sz="2800" dirty="0"/>
                    </a:p>
                  </a:txBody>
                  <a:tcPr/>
                </a:tc>
              </a:tr>
              <a:tr h="370840">
                <a:tc>
                  <a:txBody>
                    <a:bodyPr/>
                    <a:lstStyle/>
                    <a:p>
                      <a:r>
                        <a:rPr lang="et-EE" sz="2400" dirty="0" smtClean="0"/>
                        <a:t>Tagasiside avaldustele</a:t>
                      </a:r>
                      <a:endParaRPr lang="et-EE" sz="2400" dirty="0"/>
                    </a:p>
                  </a:txBody>
                  <a:tcPr/>
                </a:tc>
                <a:tc>
                  <a:txBody>
                    <a:bodyPr/>
                    <a:lstStyle/>
                    <a:p>
                      <a:r>
                        <a:rPr lang="et-EE" sz="2800" dirty="0" smtClean="0"/>
                        <a:t>2022 aprill</a:t>
                      </a:r>
                      <a:endParaRPr lang="et-EE" sz="2800" dirty="0"/>
                    </a:p>
                  </a:txBody>
                  <a:tcPr/>
                </a:tc>
              </a:tr>
              <a:tr h="370840">
                <a:tc>
                  <a:txBody>
                    <a:bodyPr/>
                    <a:lstStyle/>
                    <a:p>
                      <a:r>
                        <a:rPr lang="et-EE" sz="2400" dirty="0" smtClean="0"/>
                        <a:t>Lepingud</a:t>
                      </a:r>
                      <a:endParaRPr lang="et-EE" sz="2400" dirty="0"/>
                    </a:p>
                  </a:txBody>
                  <a:tcPr/>
                </a:tc>
                <a:tc>
                  <a:txBody>
                    <a:bodyPr/>
                    <a:lstStyle/>
                    <a:p>
                      <a:r>
                        <a:rPr lang="et-EE" sz="2800" dirty="0" smtClean="0"/>
                        <a:t>Juuli/august</a:t>
                      </a:r>
                      <a:r>
                        <a:rPr lang="et-EE" sz="2800" baseline="0" dirty="0" smtClean="0"/>
                        <a:t> 2022</a:t>
                      </a:r>
                      <a:endParaRPr lang="et-EE" sz="2800" dirty="0"/>
                    </a:p>
                  </a:txBody>
                  <a:tcPr/>
                </a:tc>
              </a:tr>
            </a:tbl>
          </a:graphicData>
        </a:graphic>
      </p:graphicFrame>
    </p:spTree>
    <p:extLst>
      <p:ext uri="{BB962C8B-B14F-4D97-AF65-F5344CB8AC3E}">
        <p14:creationId xmlns:p14="http://schemas.microsoft.com/office/powerpoint/2010/main" val="3258309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84D1"/>
        </a:solidFill>
        <a:effectLst/>
      </p:bgPr>
    </p:bg>
    <p:spTree>
      <p:nvGrpSpPr>
        <p:cNvPr id="1" name=""/>
        <p:cNvGrpSpPr/>
        <p:nvPr/>
      </p:nvGrpSpPr>
      <p:grpSpPr>
        <a:xfrm>
          <a:off x="0" y="0"/>
          <a:ext cx="0" cy="0"/>
          <a:chOff x="0" y="0"/>
          <a:chExt cx="0" cy="0"/>
        </a:xfrm>
      </p:grpSpPr>
      <p:graphicFrame>
        <p:nvGraphicFramePr>
          <p:cNvPr id="8193" name="Group 1"/>
          <p:cNvGraphicFramePr>
            <a:graphicFrameLocks noGrp="1"/>
          </p:cNvGraphicFramePr>
          <p:nvPr/>
        </p:nvGraphicFramePr>
        <p:xfrm>
          <a:off x="1580357" y="1"/>
          <a:ext cx="9002713" cy="1800225"/>
        </p:xfrm>
        <a:graphic>
          <a:graphicData uri="http://schemas.openxmlformats.org/drawingml/2006/table">
            <a:tbl>
              <a:tblPr/>
              <a:tblGrid>
                <a:gridCol w="9002713"/>
              </a:tblGrid>
              <a:tr h="1800225">
                <a:tc>
                  <a:txBody>
                    <a:bodyPr/>
                    <a:lstStyle>
                      <a:lvl1pPr>
                        <a:spcAft>
                          <a:spcPts val="1413"/>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800">
                          <a:solidFill>
                            <a:srgbClr val="000000"/>
                          </a:solidFill>
                          <a:latin typeface="Roboto Condensed" charset="0"/>
                          <a:ea typeface="Microsoft YaHei" charset="-122"/>
                        </a:defRPr>
                      </a:lvl1pPr>
                      <a:lvl2pPr>
                        <a:spcAft>
                          <a:spcPts val="1138"/>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400">
                          <a:solidFill>
                            <a:srgbClr val="000000"/>
                          </a:solidFill>
                          <a:latin typeface="Roboto Condensed" charset="0"/>
                          <a:ea typeface="Microsoft YaHei" charset="-122"/>
                        </a:defRPr>
                      </a:lvl2pPr>
                      <a:lvl3pPr>
                        <a:spcAft>
                          <a:spcPts val="85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sz="2000">
                          <a:solidFill>
                            <a:srgbClr val="000000"/>
                          </a:solidFill>
                          <a:latin typeface="Roboto Condensed" charset="0"/>
                          <a:ea typeface="Microsoft YaHei" charset="-122"/>
                        </a:defRPr>
                      </a:lvl3pPr>
                      <a:lvl4pPr>
                        <a:spcAft>
                          <a:spcPts val="575"/>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Roboto Condensed" charset="0"/>
                          <a:ea typeface="Microsoft YaHei" charset="-122"/>
                        </a:defRPr>
                      </a:lvl4pPr>
                      <a:lvl5pPr>
                        <a:spcAft>
                          <a:spcPts val="288"/>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Roboto Condensed" charset="0"/>
                          <a:ea typeface="Microsoft YaHei" charset="-122"/>
                        </a:defRPr>
                      </a:lvl5pPr>
                      <a:lvl6pPr marL="2514600" indent="-228600" defTabSz="449263" fontAlgn="base" hangingPunct="0">
                        <a:lnSpc>
                          <a:spcPct val="97000"/>
                        </a:lnSpc>
                        <a:spcBef>
                          <a:spcPct val="0"/>
                        </a:spcBef>
                        <a:spcAft>
                          <a:spcPts val="288"/>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Roboto Condensed" charset="0"/>
                          <a:ea typeface="Microsoft YaHei" charset="-122"/>
                        </a:defRPr>
                      </a:lvl6pPr>
                      <a:lvl7pPr marL="2971800" indent="-228600" defTabSz="449263" fontAlgn="base" hangingPunct="0">
                        <a:lnSpc>
                          <a:spcPct val="97000"/>
                        </a:lnSpc>
                        <a:spcBef>
                          <a:spcPct val="0"/>
                        </a:spcBef>
                        <a:spcAft>
                          <a:spcPts val="288"/>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Roboto Condensed" charset="0"/>
                          <a:ea typeface="Microsoft YaHei" charset="-122"/>
                        </a:defRPr>
                      </a:lvl7pPr>
                      <a:lvl8pPr marL="3429000" indent="-228600" defTabSz="449263" fontAlgn="base" hangingPunct="0">
                        <a:lnSpc>
                          <a:spcPct val="97000"/>
                        </a:lnSpc>
                        <a:spcBef>
                          <a:spcPct val="0"/>
                        </a:spcBef>
                        <a:spcAft>
                          <a:spcPts val="288"/>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Roboto Condensed" charset="0"/>
                          <a:ea typeface="Microsoft YaHei" charset="-122"/>
                        </a:defRPr>
                      </a:lvl8pPr>
                      <a:lvl9pPr marL="3886200" indent="-228600" defTabSz="449263" fontAlgn="base" hangingPunct="0">
                        <a:lnSpc>
                          <a:spcPct val="97000"/>
                        </a:lnSpc>
                        <a:spcBef>
                          <a:spcPct val="0"/>
                        </a:spcBef>
                        <a:spcAft>
                          <a:spcPts val="288"/>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Roboto Condensed" charset="0"/>
                          <a:ea typeface="Microsoft YaHei" charset="-122"/>
                        </a:defRPr>
                      </a:lvl9pPr>
                    </a:lstStyle>
                    <a:p>
                      <a:pPr marL="0" marR="0" lvl="0" indent="0" algn="ctr" defTabSz="449263" rtl="0" eaLnBrk="1" fontAlgn="base" latinLnBrk="0" hangingPunct="0">
                        <a:lnSpc>
                          <a:spcPct val="97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kumimoji="0" lang="et-EE" altLang="et-EE" sz="1800" b="0" i="0" u="none" strike="noStrike" cap="none" normalizeH="0" baseline="0" dirty="0" smtClean="0">
                        <a:ln>
                          <a:noFill/>
                        </a:ln>
                        <a:solidFill>
                          <a:srgbClr val="000000"/>
                        </a:solidFill>
                        <a:effectLst/>
                        <a:latin typeface="Roboto Condensed" charset="0"/>
                        <a:ea typeface="Microsoft YaHei" charset="-122"/>
                      </a:endParaRPr>
                    </a:p>
                  </a:txBody>
                  <a:tcPr marL="90000" marR="90000" marT="53603"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FFFFFF"/>
                    </a:solidFill>
                  </a:tcPr>
                </a:tc>
              </a:tr>
            </a:tbl>
          </a:graphicData>
        </a:graphic>
      </p:graphicFrame>
      <p:sp>
        <p:nvSpPr>
          <p:cNvPr id="118792" name="Rectangle 7"/>
          <p:cNvSpPr>
            <a:spLocks noGrp="1" noChangeArrowheads="1"/>
          </p:cNvSpPr>
          <p:nvPr>
            <p:ph type="title"/>
          </p:nvPr>
        </p:nvSpPr>
        <p:spPr>
          <a:xfrm>
            <a:off x="2623742" y="2340149"/>
            <a:ext cx="3960515" cy="1079500"/>
          </a:xfrm>
        </p:spPr>
        <p:txBody>
          <a:bodyPr vert="horz" wrap="square" lIns="0" tIns="155635" rIns="0" bIns="0" numCol="1" anchor="t" anchorCtr="0" compatLnSpc="1">
            <a:prstTxWarp prst="textNoShape">
              <a:avLst/>
            </a:prstTxWarp>
          </a:bodyPr>
          <a:lstStyle/>
          <a:p>
            <a:pPr eaLnBrk="1">
              <a:tabLst>
                <a:tab pos="446088" algn="l"/>
                <a:tab pos="892175" algn="l"/>
                <a:tab pos="1339850" algn="l"/>
                <a:tab pos="1785938" algn="l"/>
                <a:tab pos="2233613" algn="l"/>
              </a:tabLst>
            </a:pPr>
            <a:r>
              <a:rPr lang="et-EE" altLang="et-EE" sz="4000" dirty="0">
                <a:solidFill>
                  <a:srgbClr val="FFFFFF"/>
                </a:solidFill>
              </a:rPr>
              <a:t>Aitäh!</a:t>
            </a:r>
            <a:r>
              <a:rPr lang="et-EE" altLang="et-EE" sz="4400" dirty="0">
                <a:solidFill>
                  <a:srgbClr val="FFFFFF"/>
                </a:solidFill>
              </a:rPr>
              <a:t/>
            </a:r>
            <a:br>
              <a:rPr lang="et-EE" altLang="et-EE" sz="4400" dirty="0">
                <a:solidFill>
                  <a:srgbClr val="FFFFFF"/>
                </a:solidFill>
              </a:rPr>
            </a:br>
            <a:r>
              <a:rPr lang="et-EE" altLang="et-EE" sz="4000" dirty="0">
                <a:solidFill>
                  <a:srgbClr val="FFFFFF"/>
                </a:solidFill>
              </a:rPr>
              <a:t/>
            </a:r>
            <a:br>
              <a:rPr lang="et-EE" altLang="et-EE" sz="4000" dirty="0">
                <a:solidFill>
                  <a:srgbClr val="FFFFFF"/>
                </a:solidFill>
              </a:rPr>
            </a:br>
            <a:endParaRPr lang="et-EE" altLang="et-EE" sz="4000" dirty="0">
              <a:solidFill>
                <a:srgbClr val="FFFFFF"/>
              </a:solidFill>
            </a:endParaRPr>
          </a:p>
        </p:txBody>
      </p:sp>
      <p:sp>
        <p:nvSpPr>
          <p:cNvPr id="118793" name="Text Box 8"/>
          <p:cNvSpPr txBox="1">
            <a:spLocks noChangeArrowheads="1"/>
          </p:cNvSpPr>
          <p:nvPr/>
        </p:nvSpPr>
        <p:spPr bwMode="auto">
          <a:xfrm>
            <a:off x="2623742" y="3597692"/>
            <a:ext cx="7199313" cy="171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9775" rIns="0" bIns="0"/>
          <a:lstStyle>
            <a:lvl1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Roboto Condensed" charset="0"/>
                <a:ea typeface="Microsoft YaHei" charset="-122"/>
              </a:defRPr>
            </a:lvl1pPr>
            <a:lvl2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Roboto Condensed" charset="0"/>
                <a:ea typeface="Microsoft YaHei" charset="-122"/>
              </a:defRPr>
            </a:lvl2pPr>
            <a:lvl3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Roboto Condensed" charset="0"/>
                <a:ea typeface="Microsoft YaHei" charset="-122"/>
              </a:defRPr>
            </a:lvl3pPr>
            <a:lvl4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Roboto Condensed" charset="0"/>
                <a:ea typeface="Microsoft YaHei" charset="-122"/>
              </a:defRPr>
            </a:lvl4pPr>
            <a:lvl5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Roboto Condensed" charset="0"/>
                <a:ea typeface="Microsoft YaHei" charset="-122"/>
              </a:defRPr>
            </a:lvl5pPr>
            <a:lvl6pPr marL="2501900" indent="-227013" defTabSz="446088" eaLnBrk="0" fontAlgn="base" hangingPunct="0">
              <a:lnSpc>
                <a:spcPct val="97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Roboto Condensed" charset="0"/>
                <a:ea typeface="Microsoft YaHei" charset="-122"/>
              </a:defRPr>
            </a:lvl6pPr>
            <a:lvl7pPr marL="2959100" indent="-227013" defTabSz="446088" eaLnBrk="0" fontAlgn="base" hangingPunct="0">
              <a:lnSpc>
                <a:spcPct val="97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Roboto Condensed" charset="0"/>
                <a:ea typeface="Microsoft YaHei" charset="-122"/>
              </a:defRPr>
            </a:lvl7pPr>
            <a:lvl8pPr marL="3416300" indent="-227013" defTabSz="446088" eaLnBrk="0" fontAlgn="base" hangingPunct="0">
              <a:lnSpc>
                <a:spcPct val="97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Roboto Condensed" charset="0"/>
                <a:ea typeface="Microsoft YaHei" charset="-122"/>
              </a:defRPr>
            </a:lvl8pPr>
            <a:lvl9pPr marL="3873500" indent="-227013" defTabSz="446088" eaLnBrk="0" fontAlgn="base" hangingPunct="0">
              <a:lnSpc>
                <a:spcPct val="97000"/>
              </a:lnSpc>
              <a:spcBef>
                <a:spcPct val="0"/>
              </a:spcBef>
              <a:spcAft>
                <a:spcPct val="0"/>
              </a:spcAft>
              <a:buClr>
                <a:srgbClr val="000000"/>
              </a:buClr>
              <a:buSzPct val="100000"/>
              <a:buFont typeface="Times New Roman" pitchFamily="16"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Roboto Condensed" charset="0"/>
                <a:ea typeface="Microsoft YaHei" charset="-122"/>
              </a:defRPr>
            </a:lvl9pPr>
          </a:lstStyle>
          <a:p>
            <a:pPr eaLnBrk="1"/>
            <a:r>
              <a:rPr lang="et-EE" sz="2400" dirty="0">
                <a:hlinkClick r:id="rId3"/>
              </a:rPr>
              <a:t>https://cinea.ec.europa.eu/life/circular-economy-and-quality-life_en</a:t>
            </a:r>
            <a:endParaRPr lang="et-EE" sz="2400" dirty="0"/>
          </a:p>
          <a:p>
            <a:pPr eaLnBrk="1"/>
            <a:endParaRPr lang="et-EE" sz="2400" dirty="0"/>
          </a:p>
          <a:p>
            <a:pPr eaLnBrk="1"/>
            <a:r>
              <a:rPr lang="et-EE" altLang="et-EE" sz="2400" dirty="0">
                <a:solidFill>
                  <a:srgbClr val="FFFFFF"/>
                </a:solidFill>
                <a:hlinkClick r:id="rId4"/>
              </a:rPr>
              <a:t>https://ringmajandus.envir.ee/</a:t>
            </a:r>
            <a:r>
              <a:rPr lang="et-EE" altLang="et-EE" sz="2400" dirty="0">
                <a:solidFill>
                  <a:srgbClr val="FFFFFF"/>
                </a:solidFill>
              </a:rPr>
              <a:t> </a:t>
            </a:r>
          </a:p>
          <a:p>
            <a:pPr eaLnBrk="1"/>
            <a:endParaRPr lang="et-EE" altLang="et-EE" sz="2400" dirty="0">
              <a:solidFill>
                <a:srgbClr val="FFFFFF"/>
              </a:solidFill>
            </a:endParaRPr>
          </a:p>
          <a:p>
            <a:pPr eaLnBrk="1"/>
            <a:r>
              <a:rPr lang="et-EE" altLang="et-EE" sz="2400" dirty="0">
                <a:hlinkClick r:id="rId5"/>
              </a:rPr>
              <a:t>https://life.envir.ee</a:t>
            </a:r>
            <a:endParaRPr lang="et-EE" altLang="et-EE" sz="2400" dirty="0"/>
          </a:p>
          <a:p>
            <a:pPr eaLnBrk="1"/>
            <a:endParaRPr lang="et-EE" altLang="et-EE" sz="2400" dirty="0"/>
          </a:p>
          <a:p>
            <a:pPr eaLnBrk="1"/>
            <a:endParaRPr lang="et-EE" altLang="et-EE" sz="2400" dirty="0">
              <a:solidFill>
                <a:srgbClr val="FFFFFF"/>
              </a:solidFill>
            </a:endParaRPr>
          </a:p>
          <a:p>
            <a:pPr eaLnBrk="1"/>
            <a:r>
              <a:rPr lang="et-EE" sz="2800" dirty="0"/>
              <a:t> </a:t>
            </a:r>
          </a:p>
        </p:txBody>
      </p:sp>
      <p:pic>
        <p:nvPicPr>
          <p:cNvPr id="118794"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7069" y="349250"/>
            <a:ext cx="2825750" cy="1130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Pilt 1"/>
          <p:cNvPicPr>
            <a:picLocks noChangeAspect="1"/>
          </p:cNvPicPr>
          <p:nvPr/>
        </p:nvPicPr>
        <p:blipFill>
          <a:blip r:embed="rId7"/>
          <a:stretch>
            <a:fillRect/>
          </a:stretch>
        </p:blipFill>
        <p:spPr>
          <a:xfrm>
            <a:off x="8528397" y="4809320"/>
            <a:ext cx="2054672" cy="2031218"/>
          </a:xfrm>
          <a:prstGeom prst="rect">
            <a:avLst/>
          </a:prstGeom>
        </p:spPr>
      </p:pic>
      <p:pic>
        <p:nvPicPr>
          <p:cNvPr id="7" name="Pilt 6"/>
          <p:cNvPicPr>
            <a:picLocks noChangeAspect="1"/>
          </p:cNvPicPr>
          <p:nvPr/>
        </p:nvPicPr>
        <p:blipFill rotWithShape="1">
          <a:blip r:embed="rId8"/>
          <a:srcRect t="3931" r="83621"/>
          <a:stretch/>
        </p:blipFill>
        <p:spPr>
          <a:xfrm>
            <a:off x="8452665" y="57170"/>
            <a:ext cx="2106726" cy="1652018"/>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LIFE programm</a:t>
            </a:r>
            <a:endParaRPr lang="et-EE" dirty="0"/>
          </a:p>
        </p:txBody>
      </p:sp>
      <p:graphicFrame>
        <p:nvGraphicFramePr>
          <p:cNvPr id="5" name="Sisu kohatäide 4"/>
          <p:cNvGraphicFramePr>
            <a:graphicFrameLocks noGrp="1"/>
          </p:cNvGraphicFramePr>
          <p:nvPr>
            <p:ph idx="1"/>
            <p:extLst>
              <p:ext uri="{D42A27DB-BD31-4B8C-83A1-F6EECF244321}">
                <p14:modId xmlns:p14="http://schemas.microsoft.com/office/powerpoint/2010/main" val="704683301"/>
              </p:ext>
            </p:extLst>
          </p:nvPr>
        </p:nvGraphicFramePr>
        <p:xfrm>
          <a:off x="4063902" y="1332038"/>
          <a:ext cx="3168352" cy="48502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Ümarnurkne ristkülik 5"/>
          <p:cNvSpPr/>
          <p:nvPr/>
        </p:nvSpPr>
        <p:spPr>
          <a:xfrm>
            <a:off x="607517" y="1260029"/>
            <a:ext cx="3312368" cy="48965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600" dirty="0"/>
              <a:t>Eesmärgid:</a:t>
            </a:r>
          </a:p>
          <a:p>
            <a:pPr algn="ctr"/>
            <a:endParaRPr lang="et-EE" sz="1600" dirty="0"/>
          </a:p>
          <a:p>
            <a:pPr algn="ctr"/>
            <a:r>
              <a:rPr lang="et-EE" sz="1600" dirty="0"/>
              <a:t>aidata kaasa üleminekul ringsele, energiatõhusale, taastuvenergial põhinevale ja kliimale vastupidavale majandusele</a:t>
            </a:r>
          </a:p>
          <a:p>
            <a:pPr algn="ctr"/>
            <a:endParaRPr lang="et-EE" sz="1600" dirty="0"/>
          </a:p>
          <a:p>
            <a:pPr algn="ctr"/>
            <a:r>
              <a:rPr lang="et-EE" sz="1600" dirty="0"/>
              <a:t>Kaitsta ja arendada keskkonnaseisundit</a:t>
            </a:r>
          </a:p>
          <a:p>
            <a:pPr algn="ctr"/>
            <a:endParaRPr lang="et-EE" sz="1600" dirty="0"/>
          </a:p>
          <a:p>
            <a:pPr algn="ctr"/>
            <a:r>
              <a:rPr lang="et-EE" sz="1600" dirty="0"/>
              <a:t>Peatada elurikkuse vähenemine</a:t>
            </a:r>
          </a:p>
        </p:txBody>
      </p:sp>
      <p:sp>
        <p:nvSpPr>
          <p:cNvPr id="7" name="Ümarnurkne ristkülik 6"/>
          <p:cNvSpPr/>
          <p:nvPr/>
        </p:nvSpPr>
        <p:spPr>
          <a:xfrm>
            <a:off x="7402118" y="1332037"/>
            <a:ext cx="3934591" cy="48965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600" dirty="0"/>
              <a:t>Tegevused:</a:t>
            </a:r>
          </a:p>
          <a:p>
            <a:pPr algn="ctr"/>
            <a:endParaRPr lang="et-EE" sz="1600" dirty="0"/>
          </a:p>
          <a:p>
            <a:pPr algn="ctr"/>
            <a:r>
              <a:rPr lang="et-EE" sz="1600" dirty="0"/>
              <a:t>Edendada parimaid praktikaid ja </a:t>
            </a:r>
            <a:r>
              <a:rPr lang="et-EE" sz="1600" dirty="0" err="1"/>
              <a:t>käitumuslike</a:t>
            </a:r>
            <a:r>
              <a:rPr lang="et-EE" sz="1600" dirty="0"/>
              <a:t> muutuseid</a:t>
            </a:r>
          </a:p>
          <a:p>
            <a:pPr algn="ctr"/>
            <a:endParaRPr lang="et-EE" sz="1600" dirty="0"/>
          </a:p>
          <a:p>
            <a:pPr algn="ctr"/>
            <a:r>
              <a:rPr lang="et-EE" sz="1600" dirty="0"/>
              <a:t>Edulugude juurutamine suurel skaalal</a:t>
            </a:r>
          </a:p>
          <a:p>
            <a:pPr algn="ctr"/>
            <a:endParaRPr lang="et-EE" sz="1600" dirty="0"/>
          </a:p>
          <a:p>
            <a:pPr algn="ctr"/>
            <a:r>
              <a:rPr lang="et-EE" sz="1600" dirty="0"/>
              <a:t>Taastuvale energiale üleminekul turutõkete eemaldamine, oskuste suurendamine</a:t>
            </a:r>
          </a:p>
          <a:p>
            <a:pPr algn="ctr"/>
            <a:endParaRPr lang="et-EE" sz="1600" dirty="0"/>
          </a:p>
          <a:p>
            <a:pPr algn="ctr"/>
            <a:r>
              <a:rPr lang="et-EE" sz="1600" dirty="0"/>
              <a:t>Teadlikkuse tõstmine</a:t>
            </a:r>
          </a:p>
        </p:txBody>
      </p:sp>
    </p:spTree>
    <p:extLst>
      <p:ext uri="{BB962C8B-B14F-4D97-AF65-F5344CB8AC3E}">
        <p14:creationId xmlns:p14="http://schemas.microsoft.com/office/powerpoint/2010/main" val="21064128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Projektide tüübid</a:t>
            </a:r>
            <a:endParaRPr lang="et-EE" dirty="0"/>
          </a:p>
        </p:txBody>
      </p:sp>
      <p:sp>
        <p:nvSpPr>
          <p:cNvPr id="3" name="Sisu kohatäide 2"/>
          <p:cNvSpPr>
            <a:spLocks noGrp="1"/>
          </p:cNvSpPr>
          <p:nvPr>
            <p:ph idx="1"/>
          </p:nvPr>
        </p:nvSpPr>
        <p:spPr>
          <a:xfrm>
            <a:off x="526008" y="1116013"/>
            <a:ext cx="10810701" cy="4916860"/>
          </a:xfrm>
        </p:spPr>
        <p:txBody>
          <a:bodyPr/>
          <a:lstStyle/>
          <a:p>
            <a:r>
              <a:rPr lang="et-EE" sz="2800" b="1" dirty="0"/>
              <a:t>SAP </a:t>
            </a:r>
            <a:r>
              <a:rPr lang="et-EE" sz="2800" dirty="0"/>
              <a:t>– Innovaatiline lahendus või Parim praktika (</a:t>
            </a:r>
            <a:r>
              <a:rPr lang="et-EE" sz="2800" dirty="0" err="1"/>
              <a:t>eng</a:t>
            </a:r>
            <a:r>
              <a:rPr lang="et-EE" sz="2800" dirty="0"/>
              <a:t>. </a:t>
            </a:r>
            <a:r>
              <a:rPr lang="et-EE" sz="2800" i="1" dirty="0"/>
              <a:t>Standard </a:t>
            </a:r>
            <a:r>
              <a:rPr lang="et-EE" sz="2800" i="1" dirty="0" err="1"/>
              <a:t>Action</a:t>
            </a:r>
            <a:r>
              <a:rPr lang="et-EE" sz="2800" i="1" dirty="0"/>
              <a:t> </a:t>
            </a:r>
            <a:r>
              <a:rPr lang="et-EE" sz="2800" i="1" dirty="0" err="1"/>
              <a:t>Projects</a:t>
            </a:r>
            <a:r>
              <a:rPr lang="et-EE" sz="2800" dirty="0"/>
              <a:t>)</a:t>
            </a:r>
          </a:p>
          <a:p>
            <a:endParaRPr lang="et-EE" sz="2800" b="1" dirty="0"/>
          </a:p>
          <a:p>
            <a:r>
              <a:rPr lang="et-EE" sz="2000" b="1" dirty="0"/>
              <a:t>Innovaatiline lahendus: </a:t>
            </a:r>
            <a:r>
              <a:rPr lang="et-EE" sz="2000" dirty="0"/>
              <a:t>rakendatakse varem või mujal katsetamata </a:t>
            </a:r>
            <a:r>
              <a:rPr lang="et-EE" sz="2000" b="1" dirty="0"/>
              <a:t>tehnikat või meetodit</a:t>
            </a:r>
            <a:r>
              <a:rPr lang="et-EE" sz="2000" dirty="0"/>
              <a:t>, mis võrreldes hetkel parimate tavadega võivad anda keskkondlikke eeliseid ning </a:t>
            </a:r>
            <a:r>
              <a:rPr lang="et-EE" sz="2000" b="1" dirty="0"/>
              <a:t>mis on hiljem sarnastes tingimustes laiemalt rakendatavad</a:t>
            </a:r>
          </a:p>
          <a:p>
            <a:endParaRPr lang="et-EE" sz="2000" b="1" dirty="0"/>
          </a:p>
          <a:p>
            <a:r>
              <a:rPr lang="et-EE" sz="2000" b="1" dirty="0"/>
              <a:t>Parim praktika: </a:t>
            </a:r>
            <a:r>
              <a:rPr lang="et-EE" sz="2000" dirty="0"/>
              <a:t>juurutavad, testivad, hindavad ja levitavad antud projekti spetsiifilises, nt geograafilises, ökoloogilises või sotsiaalmajanduslikus kontekstis uusi või tundmatuid </a:t>
            </a:r>
            <a:r>
              <a:rPr lang="et-EE" sz="2000" b="1" dirty="0"/>
              <a:t>meetmeid, metoodikaid või lähenemisviise</a:t>
            </a:r>
            <a:r>
              <a:rPr lang="et-EE" sz="2000" dirty="0"/>
              <a:t>, mida on võimalik ka </a:t>
            </a:r>
            <a:r>
              <a:rPr lang="et-EE" sz="2000" b="1" dirty="0"/>
              <a:t>mujal sarnastes tingimustes rakendada</a:t>
            </a:r>
          </a:p>
          <a:p>
            <a:endParaRPr lang="et-EE" sz="2800" b="1" dirty="0"/>
          </a:p>
        </p:txBody>
      </p:sp>
    </p:spTree>
    <p:extLst>
      <p:ext uri="{BB962C8B-B14F-4D97-AF65-F5344CB8AC3E}">
        <p14:creationId xmlns:p14="http://schemas.microsoft.com/office/powerpoint/2010/main" val="3263922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Ringmajandus ja elurikkus</a:t>
            </a:r>
            <a:endParaRPr lang="et-EE" dirty="0"/>
          </a:p>
        </p:txBody>
      </p:sp>
      <p:sp>
        <p:nvSpPr>
          <p:cNvPr id="3" name="Sisu kohatäide 2"/>
          <p:cNvSpPr>
            <a:spLocks noGrp="1"/>
          </p:cNvSpPr>
          <p:nvPr>
            <p:ph idx="1"/>
          </p:nvPr>
        </p:nvSpPr>
        <p:spPr>
          <a:xfrm>
            <a:off x="526008" y="1193705"/>
            <a:ext cx="11203995" cy="4916860"/>
          </a:xfrm>
        </p:spPr>
        <p:txBody>
          <a:bodyPr/>
          <a:lstStyle/>
          <a:p>
            <a:r>
              <a:rPr lang="et-EE" sz="2800" dirty="0"/>
              <a:t>Selle </a:t>
            </a:r>
            <a:r>
              <a:rPr lang="et-EE" sz="2800" dirty="0" err="1"/>
              <a:t>allprogrammi</a:t>
            </a:r>
            <a:r>
              <a:rPr lang="et-EE" sz="2800" dirty="0"/>
              <a:t> eesmärk on hõlbustada üleminekut jätkusuutlikule, ringsele, energiatõhusale ja kliimalemuutustega kohanevale ja vastupidavale majandusele, mürgivabale keskkonnale ning kaitsta, taastada ja parandada keskkonna kvaliteeti.</a:t>
            </a:r>
          </a:p>
          <a:p>
            <a:endParaRPr lang="et-EE" sz="2800" dirty="0"/>
          </a:p>
          <a:p>
            <a:r>
              <a:rPr lang="et-EE" sz="2800" dirty="0"/>
              <a:t>Keskkonnaprobleemide lahendamise, parimate praktikate, lahenduste ja integreeritud lähenemisviiside välja töötamine, katsetamine ja demonstreerimine koos vastava teadmisbaasi täiustamisega</a:t>
            </a:r>
          </a:p>
          <a:p>
            <a:endParaRPr lang="et-EE" dirty="0"/>
          </a:p>
        </p:txBody>
      </p:sp>
    </p:spTree>
    <p:extLst>
      <p:ext uri="{BB962C8B-B14F-4D97-AF65-F5344CB8AC3E}">
        <p14:creationId xmlns:p14="http://schemas.microsoft.com/office/powerpoint/2010/main" val="33119032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u kohatäide 2"/>
          <p:cNvSpPr>
            <a:spLocks noGrp="1"/>
          </p:cNvSpPr>
          <p:nvPr>
            <p:ph idx="1"/>
          </p:nvPr>
        </p:nvSpPr>
        <p:spPr/>
        <p:txBody>
          <a:bodyPr/>
          <a:lstStyle/>
          <a:p>
            <a:r>
              <a:rPr lang="et-EE" dirty="0" err="1"/>
              <a:t>A</a:t>
            </a:r>
            <a:r>
              <a:rPr lang="et-EE" dirty="0" err="1" smtClean="0"/>
              <a:t>llprogrammile</a:t>
            </a:r>
            <a:r>
              <a:rPr lang="et-EE" dirty="0" smtClean="0"/>
              <a:t> </a:t>
            </a:r>
            <a:r>
              <a:rPr lang="et-EE" dirty="0" err="1" smtClean="0"/>
              <a:t>ringmajandus</a:t>
            </a:r>
            <a:r>
              <a:rPr lang="et-EE" dirty="0" smtClean="0"/>
              <a:t> </a:t>
            </a:r>
            <a:r>
              <a:rPr lang="et-EE" dirty="0"/>
              <a:t>ja elukvaliteet on eraldatud </a:t>
            </a:r>
            <a:r>
              <a:rPr lang="et-EE" dirty="0" smtClean="0"/>
              <a:t>orienteeruvalt </a:t>
            </a:r>
            <a:r>
              <a:rPr lang="et-EE" dirty="0"/>
              <a:t>697,5 miljonit eurot </a:t>
            </a:r>
            <a:r>
              <a:rPr lang="et-EE" dirty="0" smtClean="0"/>
              <a:t>ajavahemikuks 2021–2024</a:t>
            </a:r>
          </a:p>
          <a:p>
            <a:r>
              <a:rPr lang="et-EE" dirty="0" smtClean="0"/>
              <a:t>Esimene voor ligikaudu 100 miljonit eurot. Avati 13. juuli ja tähtaeg on 30. november</a:t>
            </a:r>
            <a:endParaRPr lang="et-EE" dirty="0"/>
          </a:p>
        </p:txBody>
      </p:sp>
      <p:pic>
        <p:nvPicPr>
          <p:cNvPr id="4" name="Pilt 3"/>
          <p:cNvPicPr>
            <a:picLocks noChangeAspect="1"/>
          </p:cNvPicPr>
          <p:nvPr/>
        </p:nvPicPr>
        <p:blipFill>
          <a:blip r:embed="rId3"/>
          <a:stretch>
            <a:fillRect/>
          </a:stretch>
        </p:blipFill>
        <p:spPr>
          <a:xfrm>
            <a:off x="1597135" y="5675314"/>
            <a:ext cx="8905875" cy="1190625"/>
          </a:xfrm>
          <a:prstGeom prst="rect">
            <a:avLst/>
          </a:prstGeom>
        </p:spPr>
      </p:pic>
    </p:spTree>
    <p:extLst>
      <p:ext uri="{BB962C8B-B14F-4D97-AF65-F5344CB8AC3E}">
        <p14:creationId xmlns:p14="http://schemas.microsoft.com/office/powerpoint/2010/main" val="4212397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isu kohatäide 4"/>
          <p:cNvGraphicFramePr>
            <a:graphicFrameLocks noGrp="1"/>
          </p:cNvGraphicFramePr>
          <p:nvPr>
            <p:ph idx="1"/>
            <p:extLst>
              <p:ext uri="{D42A27DB-BD31-4B8C-83A1-F6EECF244321}">
                <p14:modId xmlns:p14="http://schemas.microsoft.com/office/powerpoint/2010/main" val="2965793661"/>
              </p:ext>
            </p:extLst>
          </p:nvPr>
        </p:nvGraphicFramePr>
        <p:xfrm>
          <a:off x="1969295" y="1193800"/>
          <a:ext cx="8215287" cy="4242693"/>
        </p:xfrm>
        <a:graphic>
          <a:graphicData uri="http://schemas.openxmlformats.org/drawingml/2006/table">
            <a:tbl>
              <a:tblPr firstRow="1" bandRow="1">
                <a:tableStyleId>{5C22544A-7EE6-4342-B048-85BDC9FD1C3A}</a:tableStyleId>
              </a:tblPr>
              <a:tblGrid>
                <a:gridCol w="2218043"/>
                <a:gridCol w="1889600"/>
                <a:gridCol w="2053822"/>
                <a:gridCol w="2053822"/>
              </a:tblGrid>
              <a:tr h="817194">
                <a:tc>
                  <a:txBody>
                    <a:bodyPr/>
                    <a:lstStyle/>
                    <a:p>
                      <a:r>
                        <a:rPr lang="et-EE" dirty="0" smtClean="0"/>
                        <a:t>Teema</a:t>
                      </a:r>
                      <a:endParaRPr lang="et-EE" dirty="0"/>
                    </a:p>
                  </a:txBody>
                  <a:tcPr/>
                </a:tc>
                <a:tc>
                  <a:txBody>
                    <a:bodyPr/>
                    <a:lstStyle/>
                    <a:p>
                      <a:r>
                        <a:rPr lang="et-EE" dirty="0" smtClean="0"/>
                        <a:t>Vooru</a:t>
                      </a:r>
                      <a:r>
                        <a:rPr lang="et-EE" baseline="0" dirty="0" smtClean="0"/>
                        <a:t> eelarve</a:t>
                      </a:r>
                      <a:endParaRPr lang="et-EE" dirty="0"/>
                    </a:p>
                  </a:txBody>
                  <a:tcPr/>
                </a:tc>
                <a:tc>
                  <a:txBody>
                    <a:bodyPr/>
                    <a:lstStyle/>
                    <a:p>
                      <a:r>
                        <a:rPr lang="et-EE" dirty="0" smtClean="0"/>
                        <a:t>Projekti eelarve</a:t>
                      </a:r>
                      <a:endParaRPr lang="et-EE" dirty="0"/>
                    </a:p>
                  </a:txBody>
                  <a:tcPr/>
                </a:tc>
                <a:tc>
                  <a:txBody>
                    <a:bodyPr/>
                    <a:lstStyle/>
                    <a:p>
                      <a:r>
                        <a:rPr lang="et-EE" dirty="0" smtClean="0"/>
                        <a:t>Projektide arv</a:t>
                      </a:r>
                      <a:endParaRPr lang="et-EE" dirty="0"/>
                    </a:p>
                  </a:txBody>
                  <a:tcPr/>
                </a:tc>
              </a:tr>
              <a:tr h="2014999">
                <a:tc>
                  <a:txBody>
                    <a:bodyPr/>
                    <a:lstStyle/>
                    <a:p>
                      <a:r>
                        <a:rPr lang="et-EE" dirty="0" smtClean="0"/>
                        <a:t>Ringmajandus, pinnas, vesi,</a:t>
                      </a:r>
                      <a:r>
                        <a:rPr lang="et-EE" baseline="0" dirty="0" smtClean="0"/>
                        <a:t> õhk, kemikaalid</a:t>
                      </a:r>
                      <a:endParaRPr lang="et-EE" dirty="0"/>
                    </a:p>
                  </a:txBody>
                  <a:tcPr anchor="ctr"/>
                </a:tc>
                <a:tc>
                  <a:txBody>
                    <a:bodyPr/>
                    <a:lstStyle/>
                    <a:p>
                      <a:pPr algn="ctr"/>
                      <a:r>
                        <a:rPr lang="et-EE" dirty="0" smtClean="0"/>
                        <a:t>95 420 656</a:t>
                      </a:r>
                      <a:endParaRPr lang="et-EE" dirty="0"/>
                    </a:p>
                  </a:txBody>
                  <a:tcPr anchor="ctr"/>
                </a:tc>
                <a:tc>
                  <a:txBody>
                    <a:bodyPr/>
                    <a:lstStyle/>
                    <a:p>
                      <a:pPr algn="ctr"/>
                      <a:r>
                        <a:rPr lang="et-EE" dirty="0" smtClean="0"/>
                        <a:t>2-10 miljonit</a:t>
                      </a:r>
                      <a:endParaRPr lang="et-EE" dirty="0"/>
                    </a:p>
                  </a:txBody>
                  <a:tcPr anchor="ctr"/>
                </a:tc>
                <a:tc>
                  <a:txBody>
                    <a:bodyPr/>
                    <a:lstStyle/>
                    <a:p>
                      <a:pPr algn="ctr"/>
                      <a:r>
                        <a:rPr lang="et-EE" dirty="0" smtClean="0"/>
                        <a:t>Kuni 50</a:t>
                      </a:r>
                      <a:endParaRPr lang="et-EE" dirty="0"/>
                    </a:p>
                  </a:txBody>
                  <a:tcPr anchor="ctr"/>
                </a:tc>
              </a:tr>
              <a:tr h="1410500">
                <a:tc>
                  <a:txBody>
                    <a:bodyPr/>
                    <a:lstStyle/>
                    <a:p>
                      <a:r>
                        <a:rPr lang="et-EE" dirty="0" smtClean="0"/>
                        <a:t>Keskkonnakorraldus,</a:t>
                      </a:r>
                      <a:r>
                        <a:rPr lang="et-EE" baseline="0" dirty="0" smtClean="0"/>
                        <a:t> keskkonnajuhtimine</a:t>
                      </a:r>
                      <a:endParaRPr lang="et-EE" dirty="0"/>
                    </a:p>
                  </a:txBody>
                  <a:tcPr anchor="ctr"/>
                </a:tc>
                <a:tc>
                  <a:txBody>
                    <a:bodyPr/>
                    <a:lstStyle/>
                    <a:p>
                      <a:pPr algn="ctr"/>
                      <a:r>
                        <a:rPr lang="et-EE" dirty="0" smtClean="0"/>
                        <a:t>5 000 000</a:t>
                      </a:r>
                      <a:endParaRPr lang="et-EE" dirty="0"/>
                    </a:p>
                  </a:txBody>
                  <a:tcPr anchor="ctr"/>
                </a:tc>
                <a:tc>
                  <a:txBody>
                    <a:bodyPr/>
                    <a:lstStyle/>
                    <a:p>
                      <a:pPr algn="ctr"/>
                      <a:r>
                        <a:rPr lang="et-EE" dirty="0" smtClean="0"/>
                        <a:t>0,7-2 miljonit</a:t>
                      </a:r>
                      <a:endParaRPr lang="et-EE" dirty="0"/>
                    </a:p>
                  </a:txBody>
                  <a:tcPr anchor="ctr"/>
                </a:tc>
                <a:tc>
                  <a:txBody>
                    <a:bodyPr/>
                    <a:lstStyle/>
                    <a:p>
                      <a:pPr algn="ctr"/>
                      <a:r>
                        <a:rPr lang="et-EE" dirty="0" smtClean="0"/>
                        <a:t>5 projekti</a:t>
                      </a:r>
                      <a:endParaRPr lang="et-EE" dirty="0"/>
                    </a:p>
                  </a:txBody>
                  <a:tcPr anchor="ctr"/>
                </a:tc>
              </a:tr>
            </a:tbl>
          </a:graphicData>
        </a:graphic>
      </p:graphicFrame>
      <p:pic>
        <p:nvPicPr>
          <p:cNvPr id="6" name="Pilt 5"/>
          <p:cNvPicPr>
            <a:picLocks noChangeAspect="1"/>
          </p:cNvPicPr>
          <p:nvPr/>
        </p:nvPicPr>
        <p:blipFill rotWithShape="1">
          <a:blip r:embed="rId3"/>
          <a:srcRect t="3931" r="83621"/>
          <a:stretch/>
        </p:blipFill>
        <p:spPr>
          <a:xfrm>
            <a:off x="10256589" y="35893"/>
            <a:ext cx="1831243" cy="1435994"/>
          </a:xfrm>
          <a:prstGeom prst="rect">
            <a:avLst/>
          </a:prstGeom>
        </p:spPr>
      </p:pic>
    </p:spTree>
    <p:extLst>
      <p:ext uri="{BB962C8B-B14F-4D97-AF65-F5344CB8AC3E}">
        <p14:creationId xmlns:p14="http://schemas.microsoft.com/office/powerpoint/2010/main" val="10619926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err="1" smtClean="0"/>
              <a:t>Allprogrammi</a:t>
            </a:r>
            <a:r>
              <a:rPr lang="et-EE" dirty="0" smtClean="0"/>
              <a:t> prioriteetsed valdkonnad</a:t>
            </a:r>
            <a:endParaRPr lang="et-EE" dirty="0"/>
          </a:p>
        </p:txBody>
      </p:sp>
      <p:sp>
        <p:nvSpPr>
          <p:cNvPr id="3" name="Sisu kohatäide 2"/>
          <p:cNvSpPr>
            <a:spLocks noGrp="1"/>
          </p:cNvSpPr>
          <p:nvPr>
            <p:ph idx="1"/>
          </p:nvPr>
        </p:nvSpPr>
        <p:spPr>
          <a:xfrm>
            <a:off x="607517" y="1193705"/>
            <a:ext cx="9865096" cy="4916860"/>
          </a:xfrm>
        </p:spPr>
        <p:txBody>
          <a:bodyPr/>
          <a:lstStyle/>
          <a:p>
            <a:r>
              <a:rPr lang="et-EE" dirty="0" smtClean="0"/>
              <a:t>Ringmajandus ja jäätmed</a:t>
            </a:r>
          </a:p>
          <a:p>
            <a:r>
              <a:rPr lang="et-EE" dirty="0" smtClean="0"/>
              <a:t>Õhk</a:t>
            </a:r>
          </a:p>
          <a:p>
            <a:r>
              <a:rPr lang="et-EE" dirty="0" smtClean="0"/>
              <a:t>Vesi</a:t>
            </a:r>
          </a:p>
          <a:p>
            <a:r>
              <a:rPr lang="et-EE" dirty="0" smtClean="0"/>
              <a:t>Pinnas</a:t>
            </a:r>
          </a:p>
          <a:p>
            <a:r>
              <a:rPr lang="et-EE" dirty="0" smtClean="0"/>
              <a:t>Müra</a:t>
            </a:r>
          </a:p>
          <a:p>
            <a:r>
              <a:rPr lang="et-EE" dirty="0" smtClean="0"/>
              <a:t>Kemikaalid</a:t>
            </a:r>
          </a:p>
          <a:p>
            <a:r>
              <a:rPr lang="et-EE" dirty="0" smtClean="0"/>
              <a:t>Euroopa „</a:t>
            </a:r>
            <a:r>
              <a:rPr lang="et-EE" dirty="0" err="1" smtClean="0"/>
              <a:t>Bauhaus</a:t>
            </a:r>
            <a:r>
              <a:rPr lang="et-EE" dirty="0" smtClean="0"/>
              <a:t>“ strateegia</a:t>
            </a:r>
          </a:p>
          <a:p>
            <a:r>
              <a:rPr lang="et-EE" dirty="0" smtClean="0"/>
              <a:t>Keskkonna haldus</a:t>
            </a:r>
          </a:p>
        </p:txBody>
      </p:sp>
      <p:pic>
        <p:nvPicPr>
          <p:cNvPr id="4" name="Pil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0857" y="1476054"/>
            <a:ext cx="3490621" cy="3448733"/>
          </a:xfrm>
          <a:prstGeom prst="rect">
            <a:avLst/>
          </a:prstGeom>
        </p:spPr>
      </p:pic>
    </p:spTree>
    <p:extLst>
      <p:ext uri="{BB962C8B-B14F-4D97-AF65-F5344CB8AC3E}">
        <p14:creationId xmlns:p14="http://schemas.microsoft.com/office/powerpoint/2010/main" val="2914617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lt 3"/>
          <p:cNvPicPr>
            <a:picLocks noChangeAspect="1"/>
          </p:cNvPicPr>
          <p:nvPr/>
        </p:nvPicPr>
        <p:blipFill rotWithShape="1">
          <a:blip r:embed="rId3"/>
          <a:srcRect t="42701" r="73246"/>
          <a:stretch/>
        </p:blipFill>
        <p:spPr>
          <a:xfrm>
            <a:off x="0" y="0"/>
            <a:ext cx="2407717" cy="1178411"/>
          </a:xfrm>
          <a:prstGeom prst="rect">
            <a:avLst/>
          </a:prstGeom>
        </p:spPr>
      </p:pic>
      <p:sp>
        <p:nvSpPr>
          <p:cNvPr id="2" name="Pealkiri 1"/>
          <p:cNvSpPr>
            <a:spLocks noGrp="1"/>
          </p:cNvSpPr>
          <p:nvPr>
            <p:ph type="title"/>
          </p:nvPr>
        </p:nvSpPr>
        <p:spPr>
          <a:xfrm>
            <a:off x="2479725" y="201146"/>
            <a:ext cx="8291834" cy="776117"/>
          </a:xfrm>
        </p:spPr>
        <p:txBody>
          <a:bodyPr/>
          <a:lstStyle/>
          <a:p>
            <a:r>
              <a:rPr lang="et-EE" sz="4400" b="1" dirty="0">
                <a:solidFill>
                  <a:schemeClr val="accent4">
                    <a:lumMod val="50000"/>
                  </a:schemeClr>
                </a:solidFill>
              </a:rPr>
              <a:t> Ringmajandus ja jäätmed</a:t>
            </a:r>
          </a:p>
        </p:txBody>
      </p:sp>
      <p:sp>
        <p:nvSpPr>
          <p:cNvPr id="3" name="Sisu kohatäide 2"/>
          <p:cNvSpPr>
            <a:spLocks noGrp="1"/>
          </p:cNvSpPr>
          <p:nvPr>
            <p:ph idx="1"/>
          </p:nvPr>
        </p:nvSpPr>
        <p:spPr>
          <a:xfrm>
            <a:off x="319485" y="1692077"/>
            <a:ext cx="10044547" cy="4916860"/>
          </a:xfrm>
        </p:spPr>
        <p:txBody>
          <a:bodyPr/>
          <a:lstStyle/>
          <a:p>
            <a:pPr marL="336550" lvl="1" indent="-336550">
              <a:buFont typeface="Arial" charset="0"/>
              <a:buChar char="•"/>
            </a:pPr>
            <a:r>
              <a:rPr lang="et-EE" sz="2400" b="1" dirty="0"/>
              <a:t>Ringmajanduse põhimõtete rakendamine</a:t>
            </a:r>
            <a:r>
              <a:rPr lang="et-EE" sz="2400" dirty="0"/>
              <a:t>, sh teisene toore, väärtusahelad, tööstussümbioos, teadmiste vahetus ja uute ärimudelite arendamine</a:t>
            </a:r>
          </a:p>
          <a:p>
            <a:pPr marL="730250" lvl="2" indent="-336550"/>
            <a:r>
              <a:rPr lang="et-EE" sz="2000" dirty="0"/>
              <a:t>Elektroonikajäätmete liigiti kogumine ja ümbertöötlemine</a:t>
            </a:r>
          </a:p>
          <a:p>
            <a:pPr marL="730250" lvl="2" indent="-336550"/>
            <a:r>
              <a:rPr lang="et-EE" sz="2000" dirty="0"/>
              <a:t>Akude ja patareide kogumine ja ümbertöötlemine</a:t>
            </a:r>
          </a:p>
          <a:p>
            <a:pPr marL="730250" lvl="2" indent="-336550"/>
            <a:r>
              <a:rPr lang="et-EE" sz="2000" dirty="0"/>
              <a:t>Autoromude ja laevaromude probleemi lahendamine</a:t>
            </a:r>
          </a:p>
          <a:p>
            <a:pPr marL="730250" lvl="2" indent="-336550"/>
            <a:r>
              <a:rPr lang="et-EE" sz="2000" dirty="0"/>
              <a:t>Plastiku, </a:t>
            </a:r>
            <a:r>
              <a:rPr lang="et-EE" sz="2000" dirty="0" err="1"/>
              <a:t>biojäätmete</a:t>
            </a:r>
            <a:r>
              <a:rPr lang="et-EE" sz="2000" dirty="0"/>
              <a:t> ja pakendite kogumine ja ümbertöötlemine</a:t>
            </a:r>
          </a:p>
          <a:p>
            <a:pPr marL="730250" lvl="2" indent="-336550"/>
            <a:r>
              <a:rPr lang="et-EE" sz="2000" dirty="0"/>
              <a:t>Tekstiilide eraldi kogumine ja ümbertöötlemine</a:t>
            </a:r>
          </a:p>
          <a:p>
            <a:pPr marL="730250" lvl="2" indent="-336550"/>
            <a:r>
              <a:rPr lang="et-EE" sz="2000" dirty="0" err="1"/>
              <a:t>Komposiitmaterjalide</a:t>
            </a:r>
            <a:r>
              <a:rPr lang="et-EE" sz="2000" dirty="0"/>
              <a:t> ümbertöötlemine</a:t>
            </a:r>
          </a:p>
          <a:p>
            <a:pPr marL="730250" lvl="2" indent="-336550"/>
            <a:r>
              <a:rPr lang="et-EE" sz="2000" dirty="0"/>
              <a:t>Kriitilise tähtsusega toormaterjali eraldamine jäätmetest</a:t>
            </a:r>
          </a:p>
          <a:p>
            <a:pPr marL="730250" lvl="2" indent="-336550"/>
            <a:r>
              <a:rPr lang="et-EE" sz="2000" dirty="0"/>
              <a:t>Ohtlikke aineid sisaldavate jäätmete tuvastamine, jälgimine, kogumine, eraldamine ja ohutuks tegemine</a:t>
            </a:r>
          </a:p>
          <a:p>
            <a:pPr marL="336550" lvl="1" indent="-336550">
              <a:buFont typeface="Arial" charset="0"/>
              <a:buChar char="•"/>
            </a:pPr>
            <a:endParaRPr lang="et-EE" sz="1800" dirty="0"/>
          </a:p>
          <a:p>
            <a:endParaRPr lang="et-EE" dirty="0"/>
          </a:p>
        </p:txBody>
      </p:sp>
    </p:spTree>
    <p:extLst>
      <p:ext uri="{BB962C8B-B14F-4D97-AF65-F5344CB8AC3E}">
        <p14:creationId xmlns:p14="http://schemas.microsoft.com/office/powerpoint/2010/main" val="24801580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lt 3"/>
          <p:cNvPicPr>
            <a:picLocks noChangeAspect="1"/>
          </p:cNvPicPr>
          <p:nvPr/>
        </p:nvPicPr>
        <p:blipFill rotWithShape="1">
          <a:blip r:embed="rId3"/>
          <a:srcRect l="56320" t="36654" r="-817" b="-1414"/>
          <a:stretch/>
        </p:blipFill>
        <p:spPr>
          <a:xfrm>
            <a:off x="0" y="0"/>
            <a:ext cx="4096827" cy="1692077"/>
          </a:xfrm>
          <a:prstGeom prst="rect">
            <a:avLst/>
          </a:prstGeom>
        </p:spPr>
      </p:pic>
      <p:sp>
        <p:nvSpPr>
          <p:cNvPr id="2" name="Pealkiri 1"/>
          <p:cNvSpPr>
            <a:spLocks noGrp="1"/>
          </p:cNvSpPr>
          <p:nvPr>
            <p:ph type="title"/>
          </p:nvPr>
        </p:nvSpPr>
        <p:spPr>
          <a:xfrm>
            <a:off x="4207917" y="457979"/>
            <a:ext cx="8388200" cy="776117"/>
          </a:xfrm>
        </p:spPr>
        <p:txBody>
          <a:bodyPr/>
          <a:lstStyle/>
          <a:p>
            <a:r>
              <a:rPr lang="et-EE" sz="4400" b="1" dirty="0"/>
              <a:t>Õhk ja müra</a:t>
            </a:r>
          </a:p>
        </p:txBody>
      </p:sp>
      <p:sp>
        <p:nvSpPr>
          <p:cNvPr id="3" name="Sisu kohatäide 2"/>
          <p:cNvSpPr>
            <a:spLocks noGrp="1"/>
          </p:cNvSpPr>
          <p:nvPr>
            <p:ph idx="1"/>
          </p:nvPr>
        </p:nvSpPr>
        <p:spPr>
          <a:xfrm>
            <a:off x="535509" y="1764085"/>
            <a:ext cx="9587978" cy="4916860"/>
          </a:xfrm>
        </p:spPr>
        <p:txBody>
          <a:bodyPr/>
          <a:lstStyle/>
          <a:p>
            <a:r>
              <a:rPr lang="et-EE" dirty="0" smtClean="0"/>
              <a:t>Õhu kvaliteedi parandamine ja peenosakeste emissiooni vähendamine</a:t>
            </a:r>
          </a:p>
          <a:p>
            <a:pPr lvl="1"/>
            <a:r>
              <a:rPr lang="et-EE" dirty="0" smtClean="0"/>
              <a:t>Valdkondades, mis kasutavad tahkeid kütuseid</a:t>
            </a:r>
            <a:endParaRPr lang="et-EE" dirty="0"/>
          </a:p>
          <a:p>
            <a:pPr lvl="1"/>
            <a:r>
              <a:rPr lang="et-EE" dirty="0" smtClean="0"/>
              <a:t>Ehitus, kaevadamine jm tolmu tekitav tegevus</a:t>
            </a:r>
          </a:p>
          <a:p>
            <a:pPr lvl="1"/>
            <a:r>
              <a:rPr lang="et-EE" dirty="0" err="1" smtClean="0"/>
              <a:t>Tee-ehitus</a:t>
            </a:r>
            <a:r>
              <a:rPr lang="et-EE" dirty="0" smtClean="0"/>
              <a:t>, teekasutus</a:t>
            </a:r>
          </a:p>
          <a:p>
            <a:pPr lvl="1"/>
            <a:r>
              <a:rPr lang="et-EE" dirty="0"/>
              <a:t>Alternatiivkütuste </a:t>
            </a:r>
            <a:r>
              <a:rPr lang="et-EE" dirty="0" smtClean="0"/>
              <a:t>kasutamine</a:t>
            </a:r>
          </a:p>
          <a:p>
            <a:pPr lvl="1"/>
            <a:r>
              <a:rPr lang="et-EE" dirty="0" smtClean="0"/>
              <a:t>Innovaatilised tehnoloogiad, et vähendada autodest eralduvaid peenosakesi</a:t>
            </a:r>
          </a:p>
          <a:p>
            <a:pPr lvl="1"/>
            <a:r>
              <a:rPr lang="et-EE" dirty="0" smtClean="0"/>
              <a:t>Transpordi müra vähendamine</a:t>
            </a:r>
            <a:endParaRPr lang="et-EE" dirty="0"/>
          </a:p>
          <a:p>
            <a:endParaRPr lang="et-EE" dirty="0"/>
          </a:p>
        </p:txBody>
      </p:sp>
    </p:spTree>
    <p:extLst>
      <p:ext uri="{BB962C8B-B14F-4D97-AF65-F5344CB8AC3E}">
        <p14:creationId xmlns:p14="http://schemas.microsoft.com/office/powerpoint/2010/main" val="5917702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Roboto Condensed"/>
        <a:ea typeface="Microsoft YaHei"/>
        <a:cs typeface=""/>
      </a:majorFont>
      <a:minorFont>
        <a:latin typeface="Roboto Condensed"/>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7000"/>
          </a:lnSpc>
          <a:spcBef>
            <a:spcPct val="0"/>
          </a:spcBef>
          <a:spcAft>
            <a:spcPct val="0"/>
          </a:spcAft>
          <a:buClr>
            <a:srgbClr val="000000"/>
          </a:buClr>
          <a:buSzPct val="100000"/>
          <a:buFont typeface="Times New Roman" pitchFamily="16" charset="0"/>
          <a:buNone/>
          <a:tabLst/>
          <a:defRPr kumimoji="0" lang="en-GB" altLang="et-EE" sz="1800" b="0" i="0" u="none" strike="noStrike" cap="none" normalizeH="0" baseline="0" smtClean="0">
            <a:ln>
              <a:noFill/>
            </a:ln>
            <a:effectLst/>
            <a:latin typeface="Roboto Condensed"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7000"/>
          </a:lnSpc>
          <a:spcBef>
            <a:spcPct val="0"/>
          </a:spcBef>
          <a:spcAft>
            <a:spcPct val="0"/>
          </a:spcAft>
          <a:buClr>
            <a:srgbClr val="000000"/>
          </a:buClr>
          <a:buSzPct val="100000"/>
          <a:buFont typeface="Times New Roman" pitchFamily="16" charset="0"/>
          <a:buNone/>
          <a:tabLst/>
          <a:defRPr kumimoji="0" lang="en-GB" altLang="et-EE" sz="1800" b="0" i="0" u="none" strike="noStrike" cap="none" normalizeH="0" baseline="0" smtClean="0">
            <a:ln>
              <a:noFill/>
            </a:ln>
            <a:effectLst/>
            <a:latin typeface="Roboto Condensed"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planeerim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16333</TotalTime>
  <Words>621</Words>
  <Application>Microsoft Office PowerPoint</Application>
  <PresentationFormat>Kohandatud</PresentationFormat>
  <Paragraphs>125</Paragraphs>
  <Slides>16</Slides>
  <Notes>16</Notes>
  <HiddenSlides>0</HiddenSlides>
  <MMClips>0</MMClips>
  <ScaleCrop>false</ScaleCrop>
  <HeadingPairs>
    <vt:vector size="6" baseType="variant">
      <vt:variant>
        <vt:lpstr>Kasutatud fondid</vt:lpstr>
      </vt:variant>
      <vt:variant>
        <vt:i4>7</vt:i4>
      </vt:variant>
      <vt:variant>
        <vt:lpstr>Kujundus</vt:lpstr>
      </vt:variant>
      <vt:variant>
        <vt:i4>2</vt:i4>
      </vt:variant>
      <vt:variant>
        <vt:lpstr>Slaidipealkirjad</vt:lpstr>
      </vt:variant>
      <vt:variant>
        <vt:i4>16</vt:i4>
      </vt:variant>
    </vt:vector>
  </HeadingPairs>
  <TitlesOfParts>
    <vt:vector size="25" baseType="lpstr">
      <vt:lpstr>Arial Unicode MS</vt:lpstr>
      <vt:lpstr>Microsoft YaHei</vt:lpstr>
      <vt:lpstr>Arial</vt:lpstr>
      <vt:lpstr>Calibri</vt:lpstr>
      <vt:lpstr>Georgia</vt:lpstr>
      <vt:lpstr>Roboto Condensed</vt:lpstr>
      <vt:lpstr>Times New Roman</vt:lpstr>
      <vt:lpstr>Office Theme</vt:lpstr>
      <vt:lpstr>4_planeerimine</vt:lpstr>
      <vt:lpstr>LIFE ringmajandus ja elukvaliteet  </vt:lpstr>
      <vt:lpstr>LIFE programm</vt:lpstr>
      <vt:lpstr>Projektide tüübid</vt:lpstr>
      <vt:lpstr>Ringmajandus ja elurikkus</vt:lpstr>
      <vt:lpstr>PowerPointi esitlus</vt:lpstr>
      <vt:lpstr>PowerPointi esitlus</vt:lpstr>
      <vt:lpstr>Allprogrammi prioriteetsed valdkonnad</vt:lpstr>
      <vt:lpstr> Ringmajandus ja jäätmed</vt:lpstr>
      <vt:lpstr>Õhk ja müra</vt:lpstr>
      <vt:lpstr>Pinnas</vt:lpstr>
      <vt:lpstr>Kemikaalid</vt:lpstr>
      <vt:lpstr>PowerPointi esitlus</vt:lpstr>
      <vt:lpstr>Bauhaus</vt:lpstr>
      <vt:lpstr> </vt:lpstr>
      <vt:lpstr>PowerPointi esitlus</vt:lpstr>
      <vt:lpstr>Aitäh!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STRUKTUURIVAHENDID 2014-2020</dc:title>
  <dc:creator>Kaimar Koemets</dc:creator>
  <cp:lastModifiedBy>Krista Kupits</cp:lastModifiedBy>
  <cp:revision>264</cp:revision>
  <cp:lastPrinted>1601-01-01T00:00:00Z</cp:lastPrinted>
  <dcterms:created xsi:type="dcterms:W3CDTF">2013-12-29T18:00:13Z</dcterms:created>
  <dcterms:modified xsi:type="dcterms:W3CDTF">2021-09-06T04:37:32Z</dcterms:modified>
</cp:coreProperties>
</file>