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340" r:id="rId3"/>
    <p:sldId id="353" r:id="rId4"/>
    <p:sldId id="343" r:id="rId5"/>
    <p:sldId id="334" r:id="rId6"/>
    <p:sldId id="349" r:id="rId7"/>
    <p:sldId id="681" r:id="rId8"/>
    <p:sldId id="680" r:id="rId9"/>
    <p:sldId id="347" r:id="rId10"/>
    <p:sldId id="348" r:id="rId11"/>
    <p:sldId id="351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15E049-7CBE-4F75-84B9-E66BAED95FE1}">
          <p14:sldIdLst>
            <p14:sldId id="262"/>
            <p14:sldId id="340"/>
            <p14:sldId id="353"/>
            <p14:sldId id="343"/>
            <p14:sldId id="334"/>
            <p14:sldId id="349"/>
            <p14:sldId id="681"/>
            <p14:sldId id="680"/>
            <p14:sldId id="347"/>
            <p14:sldId id="348"/>
            <p14:sldId id="351"/>
            <p14:sldId id="338"/>
          </p14:sldIdLst>
        </p14:section>
        <p14:section name="Update v.1" id="{967B3D0C-6B43-4A9E-8800-C406A590E2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tmint Pro" initials="VP" lastIdx="1" clrIdx="0">
    <p:extLst>
      <p:ext uri="{19B8F6BF-5375-455C-9EA6-DF929625EA0E}">
        <p15:presenceInfo xmlns:p15="http://schemas.microsoft.com/office/powerpoint/2012/main" userId="109078113_tp_dropbox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574"/>
    <a:srgbClr val="878272"/>
    <a:srgbClr val="EEF0E9"/>
    <a:srgbClr val="C2CCB8"/>
    <a:srgbClr val="FFFFFF"/>
    <a:srgbClr val="FAFAF8"/>
    <a:srgbClr val="FDFDFC"/>
    <a:srgbClr val="FFFF99"/>
    <a:srgbClr val="DB9F5A"/>
    <a:srgbClr val="EB8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75884-6A61-48AF-90FF-95BA040DF06D}" v="440" dt="2022-11-28T18:26:38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65452" autoAdjust="0"/>
  </p:normalViewPr>
  <p:slideViewPr>
    <p:cSldViewPr snapToGrid="0">
      <p:cViewPr varScale="1">
        <p:scale>
          <a:sx n="29" d="100"/>
          <a:sy n="29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5F8E2F-650B-1143-A35B-B27E029F7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2691C-8083-4240-8D5A-915C5DAC72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5611-1699-374E-BA0F-70A1B1A6B45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0A10E-E53E-7749-9B0B-31FDE0E4B0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CD4B2-6E04-5B41-9F2E-42CA945EC7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B2F65-5ED5-B946-8D98-7F49F3FF1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5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97776-2210-554C-9FED-A3B74E5A6D01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3EE7D-0492-2A47-BB7A-B2BFC47F7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1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nea.ec.europa.eu/programmes/life_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ifeis30.eu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25 min:</a:t>
            </a:r>
          </a:p>
          <a:p>
            <a:r>
              <a:rPr lang="et-EE" dirty="0" err="1"/>
              <a:t>AwaraEst</a:t>
            </a:r>
            <a:r>
              <a:rPr lang="et-EE" dirty="0"/>
              <a:t> projekti näitel võiks ju alustadagi sellest, kuidas tänane seminar teoks sai ja milleks me selliseid seminare teeme – taotlusaktiivsus, kvaliteet, Eesti projektide toetamine.</a:t>
            </a:r>
          </a:p>
          <a:p>
            <a:endParaRPr lang="et-E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Euroopa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roheline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kokkulepe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uus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majanduskasvu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strateegia,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millest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saadav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kasu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kaalub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üles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tehtud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kulutused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See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näitab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kuidas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saame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elu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tööd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tootmist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tarbimist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ümber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kujundada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nii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et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elaksime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tervislikumalt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muudaksime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ettevõtted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innovaatiliseks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Esimesena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kiiresti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tegutsedes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aitame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oma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majandusel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tõusta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maailmas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juhtivale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kohale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.„</a:t>
            </a:r>
            <a:endParaRPr lang="et-E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t-E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/>
              <a:t>Nii ülemaailmne kliimaraport (IPCC 2020) kui ka elurikkuse raport (IPBES 2019) näitavad kindlalt kliima ja keskkonnaolude halvenemist, </a:t>
            </a:r>
            <a:r>
              <a:rPr lang="et-EE" sz="1200" dirty="0" err="1"/>
              <a:t>kolmikkriisin</a:t>
            </a:r>
            <a:r>
              <a:rPr lang="en-US" sz="1200" dirty="0"/>
              <a:t>a</a:t>
            </a:r>
            <a:r>
              <a:rPr lang="et-EE" sz="1200" dirty="0"/>
              <a:t> on </a:t>
            </a:r>
            <a:r>
              <a:rPr lang="et-EE" sz="1200" dirty="0" err="1"/>
              <a:t>sii</a:t>
            </a:r>
            <a:r>
              <a:rPr lang="en-US" sz="1200" dirty="0"/>
              <a:t>a</a:t>
            </a:r>
            <a:r>
              <a:rPr lang="et-EE" sz="1200" dirty="0"/>
              <a:t> juurde toodud jäätmete </a:t>
            </a:r>
            <a:r>
              <a:rPr lang="et-EE" sz="1200" dirty="0" err="1"/>
              <a:t>proble</a:t>
            </a:r>
            <a:r>
              <a:rPr lang="en-US" sz="1200" dirty="0"/>
              <a:t>e</a:t>
            </a:r>
            <a:r>
              <a:rPr lang="et-EE" sz="1200" dirty="0"/>
              <a:t>m. EL rohelepe on reaktsioon tegelikkuse halvenevale olukorrale ja soov seda olukorda põhjalikult muuta. Iseenesest ei muutu midagi paremaks, aga hullemaks läheb kiirenevas tempos.</a:t>
            </a:r>
          </a:p>
          <a:p>
            <a:endParaRPr lang="en-US" dirty="0"/>
          </a:p>
          <a:p>
            <a:r>
              <a:rPr lang="et-EE" dirty="0"/>
              <a:t>https://www.ipbes.net/sites/default/files/2020-02/ipbes_global_assessment_report_summary_for_policymakers_en.pdf</a:t>
            </a:r>
            <a:endParaRPr lang="en-US" dirty="0"/>
          </a:p>
          <a:p>
            <a:r>
              <a:rPr lang="et-EE" dirty="0"/>
              <a:t>https://www.ipcc.ch/site/assets/uploads/2018/02/AR5_SYR_FINAL_SPM.pdf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2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6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3"/>
              </a:rPr>
              <a:t>LIFE </a:t>
            </a:r>
            <a:r>
              <a:rPr lang="en-US" sz="1200" b="0" i="0" dirty="0" err="1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3"/>
              </a:rPr>
              <a:t>Programme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is the EU's funding instrument for the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environment and climate action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It has been </a:t>
            </a:r>
            <a:r>
              <a:rPr lang="en-US" sz="1200" b="0" i="0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4"/>
              </a:rPr>
              <a:t>bringing green ideas to LIFE since 1992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and, to date, has co-financed over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5,500 projects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EU and associated countries are part of the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including in these new projects. For the 2021 - 2027 period, the EU has increased LIFE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funding by almost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60%,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up to 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€5.4 billion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included the new clean energy transition sub-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programme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et-EE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9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miks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–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ehk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t-EE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Säästva arengu kastikesed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võivad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muidu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jääda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võõraks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deklaratiivseks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 la: raha ja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ressursi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kokkuhoid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konkurentsieelis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tööandja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bränding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sest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uus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tahab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kestlikus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ettevõttes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töötada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meid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kõiki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mõjutavad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Eesti ja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planeedi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ressursside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piirid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rohepööre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kui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võimalus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mitte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karistus,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meie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abil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tekib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tasakaalus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läbimõeldud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teekond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(nii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aasta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kui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3-5 </a:t>
            </a:r>
            <a:r>
              <a:rPr lang="fi-FI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aasta</a:t>
            </a:r>
            <a:r>
              <a:rPr lang="fi-FI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vaade). </a:t>
            </a:r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3EE7D-0492-2A47-BB7A-B2BFC47F7C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6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87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E2844-31A5-40C8-9677-D4833B665634}"/>
              </a:ext>
            </a:extLst>
          </p:cNvPr>
          <p:cNvSpPr/>
          <p:nvPr userDrawn="1"/>
        </p:nvSpPr>
        <p:spPr>
          <a:xfrm>
            <a:off x="0" y="3429000"/>
            <a:ext cx="12192000" cy="342900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85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2EED18D-3E7F-4B00-98F7-EC5338FBD8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1374" y="1489588"/>
            <a:ext cx="9129252" cy="3878825"/>
          </a:xfrm>
          <a:prstGeom prst="roundRect">
            <a:avLst>
              <a:gd name="adj" fmla="val 2073"/>
            </a:avLst>
          </a:pr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30040F-28B6-4F09-AFEB-D56FBF066EE2}"/>
              </a:ext>
            </a:extLst>
          </p:cNvPr>
          <p:cNvGrpSpPr/>
          <p:nvPr userDrawn="1"/>
        </p:nvGrpSpPr>
        <p:grpSpPr>
          <a:xfrm>
            <a:off x="10071124" y="6463714"/>
            <a:ext cx="1819613" cy="261610"/>
            <a:chOff x="361913" y="6408848"/>
            <a:chExt cx="1819613" cy="261610"/>
          </a:xfrm>
        </p:grpSpPr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354B53C7-27BF-4E67-BA57-7E04109EE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13" y="6479934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B1337-F969-4742-B60B-E76707CB5876}"/>
                </a:ext>
              </a:extLst>
            </p:cNvPr>
            <p:cNvSpPr txBox="1"/>
            <p:nvPr/>
          </p:nvSpPr>
          <p:spPr>
            <a:xfrm>
              <a:off x="435535" y="6408848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95000"/>
                      <a:alpha val="80000"/>
                    </a:schemeClr>
                  </a:solidFill>
                  <a:cs typeface="Segoe UI" panose="020B0502040204020203" pitchFamily="34" charset="0"/>
                </a:rPr>
                <a:t>2018 All Rights Reserved</a:t>
              </a:r>
              <a:endParaRPr lang="id-ID" sz="1100" b="0" dirty="0">
                <a:solidFill>
                  <a:schemeClr val="bg1">
                    <a:lumMod val="95000"/>
                    <a:alpha val="80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728869-8B8E-4C5C-BDDB-8A33929495E9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0911ABC-DCA9-434A-8EAB-43EC52457279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6249187-CA48-40EB-BB43-4CFD7B93E367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 75">
                <a:extLst>
                  <a:ext uri="{FF2B5EF4-FFF2-40B4-BE49-F238E27FC236}">
                    <a16:creationId xmlns:a16="http://schemas.microsoft.com/office/drawing/2014/main" id="{9AE9CAE4-6EA0-475C-B9FF-719D2F91F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01DE61-1802-4632-BA5C-67B8D5E3D614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7AA23A3-1244-43D0-949A-038AF7E21055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85">
                <a:extLst>
                  <a:ext uri="{FF2B5EF4-FFF2-40B4-BE49-F238E27FC236}">
                    <a16:creationId xmlns:a16="http://schemas.microsoft.com/office/drawing/2014/main" id="{2C84E6C3-3B19-45C0-A832-A2E8C3193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EB6813-77B8-463D-AD90-054786744A3A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44988C6-3A4C-44D8-8586-FFA048A4716E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87">
                <a:extLst>
                  <a:ext uri="{FF2B5EF4-FFF2-40B4-BE49-F238E27FC236}">
                    <a16:creationId xmlns:a16="http://schemas.microsoft.com/office/drawing/2014/main" id="{195A177B-3627-4347-AE57-EB07CD6E7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1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BD82D36-0B32-4B1F-B38A-EA81D5203D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9459" y="2020530"/>
            <a:ext cx="2816942" cy="2816942"/>
          </a:xfrm>
          <a:custGeom>
            <a:avLst/>
            <a:gdLst>
              <a:gd name="connsiteX0" fmla="*/ 1408471 w 2816942"/>
              <a:gd name="connsiteY0" fmla="*/ 0 h 2816942"/>
              <a:gd name="connsiteX1" fmla="*/ 2816942 w 2816942"/>
              <a:gd name="connsiteY1" fmla="*/ 1408471 h 2816942"/>
              <a:gd name="connsiteX2" fmla="*/ 1408471 w 2816942"/>
              <a:gd name="connsiteY2" fmla="*/ 2816942 h 2816942"/>
              <a:gd name="connsiteX3" fmla="*/ 0 w 2816942"/>
              <a:gd name="connsiteY3" fmla="*/ 1408471 h 2816942"/>
              <a:gd name="connsiteX4" fmla="*/ 1408471 w 2816942"/>
              <a:gd name="connsiteY4" fmla="*/ 0 h 281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42" h="2816942">
                <a:moveTo>
                  <a:pt x="1408471" y="0"/>
                </a:moveTo>
                <a:cubicBezTo>
                  <a:pt x="2186348" y="0"/>
                  <a:pt x="2816942" y="630594"/>
                  <a:pt x="2816942" y="1408471"/>
                </a:cubicBezTo>
                <a:cubicBezTo>
                  <a:pt x="2816942" y="2186348"/>
                  <a:pt x="2186348" y="2816942"/>
                  <a:pt x="1408471" y="2816942"/>
                </a:cubicBezTo>
                <a:cubicBezTo>
                  <a:pt x="630594" y="2816942"/>
                  <a:pt x="0" y="2186348"/>
                  <a:pt x="0" y="1408471"/>
                </a:cubicBezTo>
                <a:cubicBezTo>
                  <a:pt x="0" y="630594"/>
                  <a:pt x="630594" y="0"/>
                  <a:pt x="140847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B7B643D-4E6E-4C6B-9A1B-F17754EA8F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5414" y="2712733"/>
            <a:ext cx="1976817" cy="1976817"/>
          </a:xfrm>
          <a:custGeom>
            <a:avLst/>
            <a:gdLst>
              <a:gd name="connsiteX0" fmla="*/ 73221 w 1976817"/>
              <a:gd name="connsiteY0" fmla="*/ 0 h 1976817"/>
              <a:gd name="connsiteX1" fmla="*/ 1903596 w 1976817"/>
              <a:gd name="connsiteY1" fmla="*/ 0 h 1976817"/>
              <a:gd name="connsiteX2" fmla="*/ 1976817 w 1976817"/>
              <a:gd name="connsiteY2" fmla="*/ 73221 h 1976817"/>
              <a:gd name="connsiteX3" fmla="*/ 1976817 w 1976817"/>
              <a:gd name="connsiteY3" fmla="*/ 1903596 h 1976817"/>
              <a:gd name="connsiteX4" fmla="*/ 1903596 w 1976817"/>
              <a:gd name="connsiteY4" fmla="*/ 1976817 h 1976817"/>
              <a:gd name="connsiteX5" fmla="*/ 73221 w 1976817"/>
              <a:gd name="connsiteY5" fmla="*/ 1976817 h 1976817"/>
              <a:gd name="connsiteX6" fmla="*/ 0 w 1976817"/>
              <a:gd name="connsiteY6" fmla="*/ 1903596 h 1976817"/>
              <a:gd name="connsiteX7" fmla="*/ 0 w 1976817"/>
              <a:gd name="connsiteY7" fmla="*/ 73221 h 1976817"/>
              <a:gd name="connsiteX8" fmla="*/ 73221 w 1976817"/>
              <a:gd name="connsiteY8" fmla="*/ 0 h 19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817" h="1976817">
                <a:moveTo>
                  <a:pt x="73221" y="0"/>
                </a:moveTo>
                <a:lnTo>
                  <a:pt x="1903596" y="0"/>
                </a:lnTo>
                <a:cubicBezTo>
                  <a:pt x="1944035" y="0"/>
                  <a:pt x="1976817" y="32782"/>
                  <a:pt x="1976817" y="73221"/>
                </a:cubicBezTo>
                <a:lnTo>
                  <a:pt x="1976817" y="1903596"/>
                </a:lnTo>
                <a:cubicBezTo>
                  <a:pt x="1976817" y="1944035"/>
                  <a:pt x="1944035" y="1976817"/>
                  <a:pt x="1903596" y="1976817"/>
                </a:cubicBezTo>
                <a:lnTo>
                  <a:pt x="73221" y="1976817"/>
                </a:lnTo>
                <a:cubicBezTo>
                  <a:pt x="32782" y="1976817"/>
                  <a:pt x="0" y="1944035"/>
                  <a:pt x="0" y="1903596"/>
                </a:cubicBezTo>
                <a:lnTo>
                  <a:pt x="0" y="73221"/>
                </a:lnTo>
                <a:cubicBezTo>
                  <a:pt x="0" y="32782"/>
                  <a:pt x="32782" y="0"/>
                  <a:pt x="7322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26917C9-4220-4807-BC30-591F7D4690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5300" y="3839734"/>
            <a:ext cx="1690501" cy="1690501"/>
          </a:xfrm>
          <a:custGeom>
            <a:avLst/>
            <a:gdLst>
              <a:gd name="connsiteX0" fmla="*/ 62616 w 1690501"/>
              <a:gd name="connsiteY0" fmla="*/ 0 h 1690501"/>
              <a:gd name="connsiteX1" fmla="*/ 1627885 w 1690501"/>
              <a:gd name="connsiteY1" fmla="*/ 0 h 1690501"/>
              <a:gd name="connsiteX2" fmla="*/ 1690501 w 1690501"/>
              <a:gd name="connsiteY2" fmla="*/ 62616 h 1690501"/>
              <a:gd name="connsiteX3" fmla="*/ 1690501 w 1690501"/>
              <a:gd name="connsiteY3" fmla="*/ 1627885 h 1690501"/>
              <a:gd name="connsiteX4" fmla="*/ 1627885 w 1690501"/>
              <a:gd name="connsiteY4" fmla="*/ 1690501 h 1690501"/>
              <a:gd name="connsiteX5" fmla="*/ 62616 w 1690501"/>
              <a:gd name="connsiteY5" fmla="*/ 1690501 h 1690501"/>
              <a:gd name="connsiteX6" fmla="*/ 0 w 1690501"/>
              <a:gd name="connsiteY6" fmla="*/ 1627885 h 1690501"/>
              <a:gd name="connsiteX7" fmla="*/ 0 w 1690501"/>
              <a:gd name="connsiteY7" fmla="*/ 62616 h 1690501"/>
              <a:gd name="connsiteX8" fmla="*/ 62616 w 1690501"/>
              <a:gd name="connsiteY8" fmla="*/ 0 h 16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501" h="1690501">
                <a:moveTo>
                  <a:pt x="62616" y="0"/>
                </a:moveTo>
                <a:lnTo>
                  <a:pt x="1627885" y="0"/>
                </a:lnTo>
                <a:cubicBezTo>
                  <a:pt x="1662467" y="0"/>
                  <a:pt x="1690501" y="28034"/>
                  <a:pt x="1690501" y="62616"/>
                </a:cubicBezTo>
                <a:lnTo>
                  <a:pt x="1690501" y="1627885"/>
                </a:lnTo>
                <a:cubicBezTo>
                  <a:pt x="1690501" y="1662467"/>
                  <a:pt x="1662467" y="1690501"/>
                  <a:pt x="1627885" y="1690501"/>
                </a:cubicBezTo>
                <a:lnTo>
                  <a:pt x="62616" y="1690501"/>
                </a:lnTo>
                <a:cubicBezTo>
                  <a:pt x="28034" y="1690501"/>
                  <a:pt x="0" y="1662467"/>
                  <a:pt x="0" y="1627885"/>
                </a:cubicBezTo>
                <a:lnTo>
                  <a:pt x="0" y="62616"/>
                </a:lnTo>
                <a:cubicBezTo>
                  <a:pt x="0" y="28034"/>
                  <a:pt x="28034" y="0"/>
                  <a:pt x="6261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16174114-BCDA-4509-950B-D8120F72F0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94851" y="3176029"/>
            <a:ext cx="1690501" cy="1690501"/>
          </a:xfrm>
          <a:custGeom>
            <a:avLst/>
            <a:gdLst>
              <a:gd name="connsiteX0" fmla="*/ 62616 w 1690501"/>
              <a:gd name="connsiteY0" fmla="*/ 0 h 1690501"/>
              <a:gd name="connsiteX1" fmla="*/ 1627885 w 1690501"/>
              <a:gd name="connsiteY1" fmla="*/ 0 h 1690501"/>
              <a:gd name="connsiteX2" fmla="*/ 1690501 w 1690501"/>
              <a:gd name="connsiteY2" fmla="*/ 62616 h 1690501"/>
              <a:gd name="connsiteX3" fmla="*/ 1690501 w 1690501"/>
              <a:gd name="connsiteY3" fmla="*/ 1627885 h 1690501"/>
              <a:gd name="connsiteX4" fmla="*/ 1627885 w 1690501"/>
              <a:gd name="connsiteY4" fmla="*/ 1690501 h 1690501"/>
              <a:gd name="connsiteX5" fmla="*/ 62616 w 1690501"/>
              <a:gd name="connsiteY5" fmla="*/ 1690501 h 1690501"/>
              <a:gd name="connsiteX6" fmla="*/ 0 w 1690501"/>
              <a:gd name="connsiteY6" fmla="*/ 1627885 h 1690501"/>
              <a:gd name="connsiteX7" fmla="*/ 0 w 1690501"/>
              <a:gd name="connsiteY7" fmla="*/ 62616 h 1690501"/>
              <a:gd name="connsiteX8" fmla="*/ 62616 w 1690501"/>
              <a:gd name="connsiteY8" fmla="*/ 0 h 16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501" h="1690501">
                <a:moveTo>
                  <a:pt x="62616" y="0"/>
                </a:moveTo>
                <a:lnTo>
                  <a:pt x="1627885" y="0"/>
                </a:lnTo>
                <a:cubicBezTo>
                  <a:pt x="1662467" y="0"/>
                  <a:pt x="1690501" y="28034"/>
                  <a:pt x="1690501" y="62616"/>
                </a:cubicBezTo>
                <a:lnTo>
                  <a:pt x="1690501" y="1627885"/>
                </a:lnTo>
                <a:cubicBezTo>
                  <a:pt x="1690501" y="1662467"/>
                  <a:pt x="1662467" y="1690501"/>
                  <a:pt x="1627885" y="1690501"/>
                </a:cubicBezTo>
                <a:lnTo>
                  <a:pt x="62616" y="1690501"/>
                </a:lnTo>
                <a:cubicBezTo>
                  <a:pt x="28034" y="1690501"/>
                  <a:pt x="0" y="1662467"/>
                  <a:pt x="0" y="1627885"/>
                </a:cubicBezTo>
                <a:lnTo>
                  <a:pt x="0" y="62616"/>
                </a:lnTo>
                <a:cubicBezTo>
                  <a:pt x="0" y="28034"/>
                  <a:pt x="28034" y="0"/>
                  <a:pt x="6261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AA5DB0-1238-4066-B941-A50BDAF601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89771" y="1056054"/>
            <a:ext cx="1976817" cy="1976817"/>
          </a:xfrm>
          <a:custGeom>
            <a:avLst/>
            <a:gdLst>
              <a:gd name="connsiteX0" fmla="*/ 73221 w 1976817"/>
              <a:gd name="connsiteY0" fmla="*/ 0 h 1976817"/>
              <a:gd name="connsiteX1" fmla="*/ 1903596 w 1976817"/>
              <a:gd name="connsiteY1" fmla="*/ 0 h 1976817"/>
              <a:gd name="connsiteX2" fmla="*/ 1976817 w 1976817"/>
              <a:gd name="connsiteY2" fmla="*/ 73221 h 1976817"/>
              <a:gd name="connsiteX3" fmla="*/ 1976817 w 1976817"/>
              <a:gd name="connsiteY3" fmla="*/ 1903596 h 1976817"/>
              <a:gd name="connsiteX4" fmla="*/ 1903596 w 1976817"/>
              <a:gd name="connsiteY4" fmla="*/ 1976817 h 1976817"/>
              <a:gd name="connsiteX5" fmla="*/ 73221 w 1976817"/>
              <a:gd name="connsiteY5" fmla="*/ 1976817 h 1976817"/>
              <a:gd name="connsiteX6" fmla="*/ 0 w 1976817"/>
              <a:gd name="connsiteY6" fmla="*/ 1903596 h 1976817"/>
              <a:gd name="connsiteX7" fmla="*/ 0 w 1976817"/>
              <a:gd name="connsiteY7" fmla="*/ 73221 h 1976817"/>
              <a:gd name="connsiteX8" fmla="*/ 73221 w 1976817"/>
              <a:gd name="connsiteY8" fmla="*/ 0 h 19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817" h="1976817">
                <a:moveTo>
                  <a:pt x="73221" y="0"/>
                </a:moveTo>
                <a:lnTo>
                  <a:pt x="1903596" y="0"/>
                </a:lnTo>
                <a:cubicBezTo>
                  <a:pt x="1944035" y="0"/>
                  <a:pt x="1976817" y="32782"/>
                  <a:pt x="1976817" y="73221"/>
                </a:cubicBezTo>
                <a:lnTo>
                  <a:pt x="1976817" y="1903596"/>
                </a:lnTo>
                <a:cubicBezTo>
                  <a:pt x="1976817" y="1944035"/>
                  <a:pt x="1944035" y="1976817"/>
                  <a:pt x="1903596" y="1976817"/>
                </a:cubicBezTo>
                <a:lnTo>
                  <a:pt x="73221" y="1976817"/>
                </a:lnTo>
                <a:cubicBezTo>
                  <a:pt x="32782" y="1976817"/>
                  <a:pt x="0" y="1944035"/>
                  <a:pt x="0" y="1903596"/>
                </a:cubicBezTo>
                <a:lnTo>
                  <a:pt x="0" y="73221"/>
                </a:lnTo>
                <a:cubicBezTo>
                  <a:pt x="0" y="32782"/>
                  <a:pt x="32782" y="0"/>
                  <a:pt x="7322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1866427-6C93-4AA0-8AEF-499E8DDBF0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22210" y="497121"/>
            <a:ext cx="1976817" cy="1976817"/>
          </a:xfrm>
          <a:custGeom>
            <a:avLst/>
            <a:gdLst>
              <a:gd name="connsiteX0" fmla="*/ 73221 w 1976817"/>
              <a:gd name="connsiteY0" fmla="*/ 0 h 1976817"/>
              <a:gd name="connsiteX1" fmla="*/ 1903596 w 1976817"/>
              <a:gd name="connsiteY1" fmla="*/ 0 h 1976817"/>
              <a:gd name="connsiteX2" fmla="*/ 1976817 w 1976817"/>
              <a:gd name="connsiteY2" fmla="*/ 73221 h 1976817"/>
              <a:gd name="connsiteX3" fmla="*/ 1976817 w 1976817"/>
              <a:gd name="connsiteY3" fmla="*/ 1903596 h 1976817"/>
              <a:gd name="connsiteX4" fmla="*/ 1903596 w 1976817"/>
              <a:gd name="connsiteY4" fmla="*/ 1976817 h 1976817"/>
              <a:gd name="connsiteX5" fmla="*/ 73221 w 1976817"/>
              <a:gd name="connsiteY5" fmla="*/ 1976817 h 1976817"/>
              <a:gd name="connsiteX6" fmla="*/ 0 w 1976817"/>
              <a:gd name="connsiteY6" fmla="*/ 1903596 h 1976817"/>
              <a:gd name="connsiteX7" fmla="*/ 0 w 1976817"/>
              <a:gd name="connsiteY7" fmla="*/ 73221 h 1976817"/>
              <a:gd name="connsiteX8" fmla="*/ 73221 w 1976817"/>
              <a:gd name="connsiteY8" fmla="*/ 0 h 19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817" h="1976817">
                <a:moveTo>
                  <a:pt x="73221" y="0"/>
                </a:moveTo>
                <a:lnTo>
                  <a:pt x="1903596" y="0"/>
                </a:lnTo>
                <a:cubicBezTo>
                  <a:pt x="1944035" y="0"/>
                  <a:pt x="1976817" y="32782"/>
                  <a:pt x="1976817" y="73221"/>
                </a:cubicBezTo>
                <a:lnTo>
                  <a:pt x="1976817" y="1903596"/>
                </a:lnTo>
                <a:cubicBezTo>
                  <a:pt x="1976817" y="1944035"/>
                  <a:pt x="1944035" y="1976817"/>
                  <a:pt x="1903596" y="1976817"/>
                </a:cubicBezTo>
                <a:lnTo>
                  <a:pt x="73221" y="1976817"/>
                </a:lnTo>
                <a:cubicBezTo>
                  <a:pt x="32782" y="1976817"/>
                  <a:pt x="0" y="1944035"/>
                  <a:pt x="0" y="1903596"/>
                </a:cubicBezTo>
                <a:lnTo>
                  <a:pt x="0" y="73221"/>
                </a:lnTo>
                <a:cubicBezTo>
                  <a:pt x="0" y="32782"/>
                  <a:pt x="32782" y="0"/>
                  <a:pt x="7322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A512FF2-EDB0-4836-9FCB-2CCB81DB1E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13822" y="4350243"/>
            <a:ext cx="1976817" cy="1976817"/>
          </a:xfrm>
          <a:custGeom>
            <a:avLst/>
            <a:gdLst>
              <a:gd name="connsiteX0" fmla="*/ 73221 w 1976817"/>
              <a:gd name="connsiteY0" fmla="*/ 0 h 1976817"/>
              <a:gd name="connsiteX1" fmla="*/ 1903596 w 1976817"/>
              <a:gd name="connsiteY1" fmla="*/ 0 h 1976817"/>
              <a:gd name="connsiteX2" fmla="*/ 1976817 w 1976817"/>
              <a:gd name="connsiteY2" fmla="*/ 73221 h 1976817"/>
              <a:gd name="connsiteX3" fmla="*/ 1976817 w 1976817"/>
              <a:gd name="connsiteY3" fmla="*/ 1903596 h 1976817"/>
              <a:gd name="connsiteX4" fmla="*/ 1903596 w 1976817"/>
              <a:gd name="connsiteY4" fmla="*/ 1976817 h 1976817"/>
              <a:gd name="connsiteX5" fmla="*/ 73221 w 1976817"/>
              <a:gd name="connsiteY5" fmla="*/ 1976817 h 1976817"/>
              <a:gd name="connsiteX6" fmla="*/ 0 w 1976817"/>
              <a:gd name="connsiteY6" fmla="*/ 1903596 h 1976817"/>
              <a:gd name="connsiteX7" fmla="*/ 0 w 1976817"/>
              <a:gd name="connsiteY7" fmla="*/ 73221 h 1976817"/>
              <a:gd name="connsiteX8" fmla="*/ 73221 w 1976817"/>
              <a:gd name="connsiteY8" fmla="*/ 0 h 197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817" h="1976817">
                <a:moveTo>
                  <a:pt x="73221" y="0"/>
                </a:moveTo>
                <a:lnTo>
                  <a:pt x="1903596" y="0"/>
                </a:lnTo>
                <a:cubicBezTo>
                  <a:pt x="1944035" y="0"/>
                  <a:pt x="1976817" y="32782"/>
                  <a:pt x="1976817" y="73221"/>
                </a:cubicBezTo>
                <a:lnTo>
                  <a:pt x="1976817" y="1903596"/>
                </a:lnTo>
                <a:cubicBezTo>
                  <a:pt x="1976817" y="1944035"/>
                  <a:pt x="1944035" y="1976817"/>
                  <a:pt x="1903596" y="1976817"/>
                </a:cubicBezTo>
                <a:lnTo>
                  <a:pt x="73221" y="1976817"/>
                </a:lnTo>
                <a:cubicBezTo>
                  <a:pt x="32782" y="1976817"/>
                  <a:pt x="0" y="1944035"/>
                  <a:pt x="0" y="1903596"/>
                </a:cubicBezTo>
                <a:lnTo>
                  <a:pt x="0" y="73221"/>
                </a:lnTo>
                <a:cubicBezTo>
                  <a:pt x="0" y="32782"/>
                  <a:pt x="32782" y="0"/>
                  <a:pt x="73221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431800" dist="190500" dir="5400000" sx="94000" sy="9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 animBg="1"/>
      <p:bldP spid="34" grpId="0" animBg="1"/>
      <p:bldP spid="33" grpId="0" animBg="1"/>
      <p:bldP spid="3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F688ED-1DDA-443E-92E7-EAFD2CF49C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08761" y="2180314"/>
            <a:ext cx="1217854" cy="1217854"/>
          </a:xfrm>
          <a:custGeom>
            <a:avLst/>
            <a:gdLst>
              <a:gd name="connsiteX0" fmla="*/ 608927 w 1217854"/>
              <a:gd name="connsiteY0" fmla="*/ 0 h 1217854"/>
              <a:gd name="connsiteX1" fmla="*/ 1217854 w 1217854"/>
              <a:gd name="connsiteY1" fmla="*/ 608927 h 1217854"/>
              <a:gd name="connsiteX2" fmla="*/ 608927 w 1217854"/>
              <a:gd name="connsiteY2" fmla="*/ 1217854 h 1217854"/>
              <a:gd name="connsiteX3" fmla="*/ 0 w 1217854"/>
              <a:gd name="connsiteY3" fmla="*/ 608927 h 1217854"/>
              <a:gd name="connsiteX4" fmla="*/ 608927 w 1217854"/>
              <a:gd name="connsiteY4" fmla="*/ 0 h 121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854" h="1217854">
                <a:moveTo>
                  <a:pt x="608927" y="0"/>
                </a:moveTo>
                <a:cubicBezTo>
                  <a:pt x="945228" y="0"/>
                  <a:pt x="1217854" y="272626"/>
                  <a:pt x="1217854" y="608927"/>
                </a:cubicBezTo>
                <a:cubicBezTo>
                  <a:pt x="1217854" y="945228"/>
                  <a:pt x="945228" y="1217854"/>
                  <a:pt x="608927" y="1217854"/>
                </a:cubicBezTo>
                <a:cubicBezTo>
                  <a:pt x="272626" y="1217854"/>
                  <a:pt x="0" y="945228"/>
                  <a:pt x="0" y="608927"/>
                </a:cubicBezTo>
                <a:cubicBezTo>
                  <a:pt x="0" y="272626"/>
                  <a:pt x="272626" y="0"/>
                  <a:pt x="608927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6198015-F51D-44AC-85D9-B263E7C902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08761" y="4371935"/>
            <a:ext cx="1217854" cy="1217854"/>
          </a:xfrm>
          <a:custGeom>
            <a:avLst/>
            <a:gdLst>
              <a:gd name="connsiteX0" fmla="*/ 608927 w 1217854"/>
              <a:gd name="connsiteY0" fmla="*/ 0 h 1217854"/>
              <a:gd name="connsiteX1" fmla="*/ 1217854 w 1217854"/>
              <a:gd name="connsiteY1" fmla="*/ 608927 h 1217854"/>
              <a:gd name="connsiteX2" fmla="*/ 608927 w 1217854"/>
              <a:gd name="connsiteY2" fmla="*/ 1217854 h 1217854"/>
              <a:gd name="connsiteX3" fmla="*/ 0 w 1217854"/>
              <a:gd name="connsiteY3" fmla="*/ 608927 h 1217854"/>
              <a:gd name="connsiteX4" fmla="*/ 608927 w 1217854"/>
              <a:gd name="connsiteY4" fmla="*/ 0 h 121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854" h="1217854">
                <a:moveTo>
                  <a:pt x="608927" y="0"/>
                </a:moveTo>
                <a:cubicBezTo>
                  <a:pt x="945228" y="0"/>
                  <a:pt x="1217854" y="272626"/>
                  <a:pt x="1217854" y="608927"/>
                </a:cubicBezTo>
                <a:cubicBezTo>
                  <a:pt x="1217854" y="945228"/>
                  <a:pt x="945228" y="1217854"/>
                  <a:pt x="608927" y="1217854"/>
                </a:cubicBezTo>
                <a:cubicBezTo>
                  <a:pt x="272626" y="1217854"/>
                  <a:pt x="0" y="945228"/>
                  <a:pt x="0" y="608927"/>
                </a:cubicBezTo>
                <a:cubicBezTo>
                  <a:pt x="0" y="272626"/>
                  <a:pt x="272626" y="0"/>
                  <a:pt x="608927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7735FD1-C4E0-4889-A194-26F88CF8C8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92312" y="2180314"/>
            <a:ext cx="1217854" cy="1217854"/>
          </a:xfrm>
          <a:custGeom>
            <a:avLst/>
            <a:gdLst>
              <a:gd name="connsiteX0" fmla="*/ 608927 w 1217854"/>
              <a:gd name="connsiteY0" fmla="*/ 0 h 1217854"/>
              <a:gd name="connsiteX1" fmla="*/ 1217854 w 1217854"/>
              <a:gd name="connsiteY1" fmla="*/ 608927 h 1217854"/>
              <a:gd name="connsiteX2" fmla="*/ 608927 w 1217854"/>
              <a:gd name="connsiteY2" fmla="*/ 1217854 h 1217854"/>
              <a:gd name="connsiteX3" fmla="*/ 0 w 1217854"/>
              <a:gd name="connsiteY3" fmla="*/ 608927 h 1217854"/>
              <a:gd name="connsiteX4" fmla="*/ 608927 w 1217854"/>
              <a:gd name="connsiteY4" fmla="*/ 0 h 121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854" h="1217854">
                <a:moveTo>
                  <a:pt x="608927" y="0"/>
                </a:moveTo>
                <a:cubicBezTo>
                  <a:pt x="945228" y="0"/>
                  <a:pt x="1217854" y="272626"/>
                  <a:pt x="1217854" y="608927"/>
                </a:cubicBezTo>
                <a:cubicBezTo>
                  <a:pt x="1217854" y="945228"/>
                  <a:pt x="945228" y="1217854"/>
                  <a:pt x="608927" y="1217854"/>
                </a:cubicBezTo>
                <a:cubicBezTo>
                  <a:pt x="272626" y="1217854"/>
                  <a:pt x="0" y="945228"/>
                  <a:pt x="0" y="608927"/>
                </a:cubicBezTo>
                <a:cubicBezTo>
                  <a:pt x="0" y="272626"/>
                  <a:pt x="272626" y="0"/>
                  <a:pt x="608927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2DE3F35-B798-41E9-B4C4-389699B23D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2312" y="4371935"/>
            <a:ext cx="1217854" cy="1217854"/>
          </a:xfrm>
          <a:custGeom>
            <a:avLst/>
            <a:gdLst>
              <a:gd name="connsiteX0" fmla="*/ 608927 w 1217854"/>
              <a:gd name="connsiteY0" fmla="*/ 0 h 1217854"/>
              <a:gd name="connsiteX1" fmla="*/ 1217854 w 1217854"/>
              <a:gd name="connsiteY1" fmla="*/ 608927 h 1217854"/>
              <a:gd name="connsiteX2" fmla="*/ 608927 w 1217854"/>
              <a:gd name="connsiteY2" fmla="*/ 1217854 h 1217854"/>
              <a:gd name="connsiteX3" fmla="*/ 0 w 1217854"/>
              <a:gd name="connsiteY3" fmla="*/ 608927 h 1217854"/>
              <a:gd name="connsiteX4" fmla="*/ 608927 w 1217854"/>
              <a:gd name="connsiteY4" fmla="*/ 0 h 121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854" h="1217854">
                <a:moveTo>
                  <a:pt x="608927" y="0"/>
                </a:moveTo>
                <a:cubicBezTo>
                  <a:pt x="945228" y="0"/>
                  <a:pt x="1217854" y="272626"/>
                  <a:pt x="1217854" y="608927"/>
                </a:cubicBezTo>
                <a:cubicBezTo>
                  <a:pt x="1217854" y="945228"/>
                  <a:pt x="945228" y="1217854"/>
                  <a:pt x="608927" y="1217854"/>
                </a:cubicBezTo>
                <a:cubicBezTo>
                  <a:pt x="272626" y="1217854"/>
                  <a:pt x="0" y="945228"/>
                  <a:pt x="0" y="608927"/>
                </a:cubicBezTo>
                <a:cubicBezTo>
                  <a:pt x="0" y="272626"/>
                  <a:pt x="272626" y="0"/>
                  <a:pt x="608927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24590-5CB3-4F95-AA9B-34B210D95ADA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5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E2C471-09FE-46F5-86B2-18CAD25F2D45}"/>
              </a:ext>
            </a:extLst>
          </p:cNvPr>
          <p:cNvGrpSpPr/>
          <p:nvPr userDrawn="1"/>
        </p:nvGrpSpPr>
        <p:grpSpPr>
          <a:xfrm>
            <a:off x="10071124" y="6463714"/>
            <a:ext cx="1819613" cy="261610"/>
            <a:chOff x="361913" y="6408848"/>
            <a:chExt cx="1819613" cy="261610"/>
          </a:xfrm>
        </p:grpSpPr>
        <p:sp>
          <p:nvSpPr>
            <p:cNvPr id="8" name="Freeform 62">
              <a:extLst>
                <a:ext uri="{FF2B5EF4-FFF2-40B4-BE49-F238E27FC236}">
                  <a16:creationId xmlns:a16="http://schemas.microsoft.com/office/drawing/2014/main" id="{89572224-0E0A-4993-8384-5C8C3A9A9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13" y="6479934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7CEA2-62B5-473E-8296-D7947E368BD9}"/>
                </a:ext>
              </a:extLst>
            </p:cNvPr>
            <p:cNvSpPr txBox="1"/>
            <p:nvPr/>
          </p:nvSpPr>
          <p:spPr>
            <a:xfrm>
              <a:off x="435535" y="6408848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2018 All Rights Reserved</a:t>
              </a:r>
              <a:endParaRPr lang="id-ID" sz="1100" b="0" dirty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E33E1E-BB75-4ACD-9F32-10AF8CF5E5D7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19BC975-E327-453F-86F5-C8A511D0FD98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002C269-4668-4F76-A64C-A792A96AFEEB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 75">
                <a:extLst>
                  <a:ext uri="{FF2B5EF4-FFF2-40B4-BE49-F238E27FC236}">
                    <a16:creationId xmlns:a16="http://schemas.microsoft.com/office/drawing/2014/main" id="{72574C6D-04D7-4BDB-89D2-1043A33A9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AC31E0-D724-426C-83BE-AF3985A0C707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0ABDFA6-90D2-4405-9163-E8E99D59D81C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85">
                <a:extLst>
                  <a:ext uri="{FF2B5EF4-FFF2-40B4-BE49-F238E27FC236}">
                    <a16:creationId xmlns:a16="http://schemas.microsoft.com/office/drawing/2014/main" id="{8C6AB68D-241E-4158-A1AB-FAD00BCF6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C7C8E00-0189-49A5-834C-5B9937CD9853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AED4DA9-3674-41F2-B8D3-FAE2608D6676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 87">
                <a:extLst>
                  <a:ext uri="{FF2B5EF4-FFF2-40B4-BE49-F238E27FC236}">
                    <a16:creationId xmlns:a16="http://schemas.microsoft.com/office/drawing/2014/main" id="{E4F6CCE1-AE63-4CB9-BDB4-5784D7AE4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2AD625-3EAD-406A-8668-120679E5B4E8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13CA5F-5CE8-462F-AB98-D2145E67A867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234D2E5-3165-455F-907E-EE0B496FCC15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2FF307-BB2E-4ED5-8832-E7F2864DEFE0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6B22702-D11C-41D9-AF3C-D4DF83AED163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3E80B1-625F-4719-B1C1-B8B421BD6CD6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0E4A36-CB46-4939-86E5-7B3635EB046E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44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426BA3A-235C-4C9F-A919-F195B97369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02606" y="2751387"/>
            <a:ext cx="3094296" cy="3094295"/>
          </a:xfrm>
          <a:custGeom>
            <a:avLst/>
            <a:gdLst>
              <a:gd name="connsiteX0" fmla="*/ 45084 w 3094296"/>
              <a:gd name="connsiteY0" fmla="*/ 0 h 3094295"/>
              <a:gd name="connsiteX1" fmla="*/ 3049212 w 3094296"/>
              <a:gd name="connsiteY1" fmla="*/ 0 h 3094295"/>
              <a:gd name="connsiteX2" fmla="*/ 3094296 w 3094296"/>
              <a:gd name="connsiteY2" fmla="*/ 45084 h 3094295"/>
              <a:gd name="connsiteX3" fmla="*/ 3094296 w 3094296"/>
              <a:gd name="connsiteY3" fmla="*/ 3049211 h 3094295"/>
              <a:gd name="connsiteX4" fmla="*/ 3049212 w 3094296"/>
              <a:gd name="connsiteY4" fmla="*/ 3094295 h 3094295"/>
              <a:gd name="connsiteX5" fmla="*/ 45084 w 3094296"/>
              <a:gd name="connsiteY5" fmla="*/ 3094295 h 3094295"/>
              <a:gd name="connsiteX6" fmla="*/ 0 w 3094296"/>
              <a:gd name="connsiteY6" fmla="*/ 3049211 h 3094295"/>
              <a:gd name="connsiteX7" fmla="*/ 0 w 3094296"/>
              <a:gd name="connsiteY7" fmla="*/ 45084 h 3094295"/>
              <a:gd name="connsiteX8" fmla="*/ 45084 w 3094296"/>
              <a:gd name="connsiteY8" fmla="*/ 0 h 309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4296" h="3094295">
                <a:moveTo>
                  <a:pt x="45084" y="0"/>
                </a:moveTo>
                <a:lnTo>
                  <a:pt x="3049212" y="0"/>
                </a:lnTo>
                <a:cubicBezTo>
                  <a:pt x="3074111" y="0"/>
                  <a:pt x="3094296" y="20185"/>
                  <a:pt x="3094296" y="45084"/>
                </a:cubicBezTo>
                <a:lnTo>
                  <a:pt x="3094296" y="3049211"/>
                </a:lnTo>
                <a:cubicBezTo>
                  <a:pt x="3094296" y="3074110"/>
                  <a:pt x="3074111" y="3094295"/>
                  <a:pt x="3049212" y="3094295"/>
                </a:cubicBezTo>
                <a:lnTo>
                  <a:pt x="45084" y="3094295"/>
                </a:lnTo>
                <a:cubicBezTo>
                  <a:pt x="20185" y="3094295"/>
                  <a:pt x="0" y="3074110"/>
                  <a:pt x="0" y="3049211"/>
                </a:cubicBezTo>
                <a:lnTo>
                  <a:pt x="0" y="45084"/>
                </a:lnTo>
                <a:cubicBezTo>
                  <a:pt x="0" y="20185"/>
                  <a:pt x="20185" y="0"/>
                  <a:pt x="45084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9C2F1D17-86F3-43D0-ACBB-67FD6D3827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48945" y="1551922"/>
            <a:ext cx="2725586" cy="2725585"/>
          </a:xfrm>
          <a:custGeom>
            <a:avLst/>
            <a:gdLst>
              <a:gd name="connsiteX0" fmla="*/ 45084 w 3094296"/>
              <a:gd name="connsiteY0" fmla="*/ 0 h 3094295"/>
              <a:gd name="connsiteX1" fmla="*/ 3049212 w 3094296"/>
              <a:gd name="connsiteY1" fmla="*/ 0 h 3094295"/>
              <a:gd name="connsiteX2" fmla="*/ 3094296 w 3094296"/>
              <a:gd name="connsiteY2" fmla="*/ 45084 h 3094295"/>
              <a:gd name="connsiteX3" fmla="*/ 3094296 w 3094296"/>
              <a:gd name="connsiteY3" fmla="*/ 3049211 h 3094295"/>
              <a:gd name="connsiteX4" fmla="*/ 3049212 w 3094296"/>
              <a:gd name="connsiteY4" fmla="*/ 3094295 h 3094295"/>
              <a:gd name="connsiteX5" fmla="*/ 45084 w 3094296"/>
              <a:gd name="connsiteY5" fmla="*/ 3094295 h 3094295"/>
              <a:gd name="connsiteX6" fmla="*/ 0 w 3094296"/>
              <a:gd name="connsiteY6" fmla="*/ 3049211 h 3094295"/>
              <a:gd name="connsiteX7" fmla="*/ 0 w 3094296"/>
              <a:gd name="connsiteY7" fmla="*/ 45084 h 3094295"/>
              <a:gd name="connsiteX8" fmla="*/ 45084 w 3094296"/>
              <a:gd name="connsiteY8" fmla="*/ 0 h 309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4296" h="3094295">
                <a:moveTo>
                  <a:pt x="45084" y="0"/>
                </a:moveTo>
                <a:lnTo>
                  <a:pt x="3049212" y="0"/>
                </a:lnTo>
                <a:cubicBezTo>
                  <a:pt x="3074111" y="0"/>
                  <a:pt x="3094296" y="20185"/>
                  <a:pt x="3094296" y="45084"/>
                </a:cubicBezTo>
                <a:lnTo>
                  <a:pt x="3094296" y="3049211"/>
                </a:lnTo>
                <a:cubicBezTo>
                  <a:pt x="3094296" y="3074110"/>
                  <a:pt x="3074111" y="3094295"/>
                  <a:pt x="3049212" y="3094295"/>
                </a:cubicBezTo>
                <a:lnTo>
                  <a:pt x="45084" y="3094295"/>
                </a:lnTo>
                <a:cubicBezTo>
                  <a:pt x="20185" y="3094295"/>
                  <a:pt x="0" y="3074110"/>
                  <a:pt x="0" y="3049211"/>
                </a:cubicBezTo>
                <a:lnTo>
                  <a:pt x="0" y="45084"/>
                </a:lnTo>
                <a:cubicBezTo>
                  <a:pt x="0" y="20185"/>
                  <a:pt x="20185" y="0"/>
                  <a:pt x="45084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4B0C3C61-5131-470E-8548-B54387B31E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13630" y="1551922"/>
            <a:ext cx="1514950" cy="1514950"/>
          </a:xfrm>
          <a:custGeom>
            <a:avLst/>
            <a:gdLst>
              <a:gd name="connsiteX0" fmla="*/ 22073 w 1514950"/>
              <a:gd name="connsiteY0" fmla="*/ 0 h 1514950"/>
              <a:gd name="connsiteX1" fmla="*/ 1492877 w 1514950"/>
              <a:gd name="connsiteY1" fmla="*/ 0 h 1514950"/>
              <a:gd name="connsiteX2" fmla="*/ 1514950 w 1514950"/>
              <a:gd name="connsiteY2" fmla="*/ 22073 h 1514950"/>
              <a:gd name="connsiteX3" fmla="*/ 1514950 w 1514950"/>
              <a:gd name="connsiteY3" fmla="*/ 1492877 h 1514950"/>
              <a:gd name="connsiteX4" fmla="*/ 1492877 w 1514950"/>
              <a:gd name="connsiteY4" fmla="*/ 1514950 h 1514950"/>
              <a:gd name="connsiteX5" fmla="*/ 22073 w 1514950"/>
              <a:gd name="connsiteY5" fmla="*/ 1514950 h 1514950"/>
              <a:gd name="connsiteX6" fmla="*/ 0 w 1514950"/>
              <a:gd name="connsiteY6" fmla="*/ 1492877 h 1514950"/>
              <a:gd name="connsiteX7" fmla="*/ 0 w 1514950"/>
              <a:gd name="connsiteY7" fmla="*/ 22073 h 1514950"/>
              <a:gd name="connsiteX8" fmla="*/ 22073 w 1514950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950" h="1514950">
                <a:moveTo>
                  <a:pt x="22073" y="0"/>
                </a:moveTo>
                <a:lnTo>
                  <a:pt x="1492877" y="0"/>
                </a:lnTo>
                <a:cubicBezTo>
                  <a:pt x="1505068" y="0"/>
                  <a:pt x="1514950" y="9882"/>
                  <a:pt x="1514950" y="22073"/>
                </a:cubicBezTo>
                <a:lnTo>
                  <a:pt x="1514950" y="1492877"/>
                </a:lnTo>
                <a:cubicBezTo>
                  <a:pt x="1514950" y="1505068"/>
                  <a:pt x="1505068" y="1514950"/>
                  <a:pt x="1492877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rgbClr val="252530"/>
            </a:solidFill>
          </a:ln>
          <a:effectLst>
            <a:outerShdw blurRad="431800" dist="2794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0D1D1AB5-14C9-49CD-81A9-A539383269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41494" y="811161"/>
            <a:ext cx="1514950" cy="1514950"/>
          </a:xfrm>
          <a:custGeom>
            <a:avLst/>
            <a:gdLst>
              <a:gd name="connsiteX0" fmla="*/ 22073 w 1514950"/>
              <a:gd name="connsiteY0" fmla="*/ 0 h 1514950"/>
              <a:gd name="connsiteX1" fmla="*/ 1492877 w 1514950"/>
              <a:gd name="connsiteY1" fmla="*/ 0 h 1514950"/>
              <a:gd name="connsiteX2" fmla="*/ 1514950 w 1514950"/>
              <a:gd name="connsiteY2" fmla="*/ 22073 h 1514950"/>
              <a:gd name="connsiteX3" fmla="*/ 1514950 w 1514950"/>
              <a:gd name="connsiteY3" fmla="*/ 1492877 h 1514950"/>
              <a:gd name="connsiteX4" fmla="*/ 1492877 w 1514950"/>
              <a:gd name="connsiteY4" fmla="*/ 1514950 h 1514950"/>
              <a:gd name="connsiteX5" fmla="*/ 22073 w 1514950"/>
              <a:gd name="connsiteY5" fmla="*/ 1514950 h 1514950"/>
              <a:gd name="connsiteX6" fmla="*/ 0 w 1514950"/>
              <a:gd name="connsiteY6" fmla="*/ 1492877 h 1514950"/>
              <a:gd name="connsiteX7" fmla="*/ 0 w 1514950"/>
              <a:gd name="connsiteY7" fmla="*/ 22073 h 1514950"/>
              <a:gd name="connsiteX8" fmla="*/ 22073 w 1514950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950" h="1514950">
                <a:moveTo>
                  <a:pt x="22073" y="0"/>
                </a:moveTo>
                <a:lnTo>
                  <a:pt x="1492877" y="0"/>
                </a:lnTo>
                <a:cubicBezTo>
                  <a:pt x="1505068" y="0"/>
                  <a:pt x="1514950" y="9882"/>
                  <a:pt x="1514950" y="22073"/>
                </a:cubicBezTo>
                <a:lnTo>
                  <a:pt x="1514950" y="1492877"/>
                </a:lnTo>
                <a:cubicBezTo>
                  <a:pt x="1514950" y="1505068"/>
                  <a:pt x="1505068" y="1514950"/>
                  <a:pt x="1492877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rgbClr val="252530"/>
            </a:solidFill>
          </a:ln>
          <a:effectLst>
            <a:outerShdw blurRad="444500" dist="2413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7A3DABDB-7DCC-49CD-B731-904588440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02673" y="970549"/>
            <a:ext cx="1890136" cy="1887002"/>
          </a:xfrm>
          <a:custGeom>
            <a:avLst/>
            <a:gdLst>
              <a:gd name="connsiteX0" fmla="*/ 22073 w 1517466"/>
              <a:gd name="connsiteY0" fmla="*/ 0 h 1514950"/>
              <a:gd name="connsiteX1" fmla="*/ 1495393 w 1517466"/>
              <a:gd name="connsiteY1" fmla="*/ 0 h 1514950"/>
              <a:gd name="connsiteX2" fmla="*/ 1517466 w 1517466"/>
              <a:gd name="connsiteY2" fmla="*/ 22073 h 1514950"/>
              <a:gd name="connsiteX3" fmla="*/ 1517466 w 1517466"/>
              <a:gd name="connsiteY3" fmla="*/ 1492877 h 1514950"/>
              <a:gd name="connsiteX4" fmla="*/ 1495393 w 1517466"/>
              <a:gd name="connsiteY4" fmla="*/ 1514950 h 1514950"/>
              <a:gd name="connsiteX5" fmla="*/ 22073 w 1517466"/>
              <a:gd name="connsiteY5" fmla="*/ 1514950 h 1514950"/>
              <a:gd name="connsiteX6" fmla="*/ 0 w 1517466"/>
              <a:gd name="connsiteY6" fmla="*/ 1492877 h 1514950"/>
              <a:gd name="connsiteX7" fmla="*/ 0 w 1517466"/>
              <a:gd name="connsiteY7" fmla="*/ 22073 h 1514950"/>
              <a:gd name="connsiteX8" fmla="*/ 22073 w 1517466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466" h="1514950">
                <a:moveTo>
                  <a:pt x="22073" y="0"/>
                </a:moveTo>
                <a:lnTo>
                  <a:pt x="1495393" y="0"/>
                </a:lnTo>
                <a:cubicBezTo>
                  <a:pt x="1507584" y="0"/>
                  <a:pt x="1517466" y="9882"/>
                  <a:pt x="1517466" y="22073"/>
                </a:cubicBezTo>
                <a:lnTo>
                  <a:pt x="1517466" y="1492877"/>
                </a:lnTo>
                <a:cubicBezTo>
                  <a:pt x="1517466" y="1505068"/>
                  <a:pt x="1507584" y="1514950"/>
                  <a:pt x="1495393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rgbClr val="252530"/>
            </a:solidFill>
          </a:ln>
          <a:effectLst>
            <a:outerShdw blurRad="444500" dist="2413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7328B5B3-A388-417F-9569-A3BE535155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5027" y="2537503"/>
            <a:ext cx="1517466" cy="1514950"/>
          </a:xfrm>
          <a:custGeom>
            <a:avLst/>
            <a:gdLst>
              <a:gd name="connsiteX0" fmla="*/ 22073 w 1517466"/>
              <a:gd name="connsiteY0" fmla="*/ 0 h 1514950"/>
              <a:gd name="connsiteX1" fmla="*/ 1495393 w 1517466"/>
              <a:gd name="connsiteY1" fmla="*/ 0 h 1514950"/>
              <a:gd name="connsiteX2" fmla="*/ 1517466 w 1517466"/>
              <a:gd name="connsiteY2" fmla="*/ 22073 h 1514950"/>
              <a:gd name="connsiteX3" fmla="*/ 1517466 w 1517466"/>
              <a:gd name="connsiteY3" fmla="*/ 1492877 h 1514950"/>
              <a:gd name="connsiteX4" fmla="*/ 1495393 w 1517466"/>
              <a:gd name="connsiteY4" fmla="*/ 1514950 h 1514950"/>
              <a:gd name="connsiteX5" fmla="*/ 22073 w 1517466"/>
              <a:gd name="connsiteY5" fmla="*/ 1514950 h 1514950"/>
              <a:gd name="connsiteX6" fmla="*/ 0 w 1517466"/>
              <a:gd name="connsiteY6" fmla="*/ 1492877 h 1514950"/>
              <a:gd name="connsiteX7" fmla="*/ 0 w 1517466"/>
              <a:gd name="connsiteY7" fmla="*/ 22073 h 1514950"/>
              <a:gd name="connsiteX8" fmla="*/ 22073 w 1517466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466" h="1514950">
                <a:moveTo>
                  <a:pt x="22073" y="0"/>
                </a:moveTo>
                <a:lnTo>
                  <a:pt x="1495393" y="0"/>
                </a:lnTo>
                <a:cubicBezTo>
                  <a:pt x="1507584" y="0"/>
                  <a:pt x="1517466" y="9882"/>
                  <a:pt x="1517466" y="22073"/>
                </a:cubicBezTo>
                <a:lnTo>
                  <a:pt x="1517466" y="1492877"/>
                </a:lnTo>
                <a:cubicBezTo>
                  <a:pt x="1517466" y="1505068"/>
                  <a:pt x="1507584" y="1514950"/>
                  <a:pt x="1495393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rgbClr val="252530"/>
            </a:solidFill>
          </a:ln>
          <a:effectLst>
            <a:outerShdw blurRad="647700" dist="2794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D13254C-DE8A-4069-A344-06916E83C9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33697" y="3784653"/>
            <a:ext cx="1890135" cy="1890135"/>
          </a:xfrm>
          <a:custGeom>
            <a:avLst/>
            <a:gdLst>
              <a:gd name="connsiteX0" fmla="*/ 22073 w 1514950"/>
              <a:gd name="connsiteY0" fmla="*/ 0 h 1514950"/>
              <a:gd name="connsiteX1" fmla="*/ 1492877 w 1514950"/>
              <a:gd name="connsiteY1" fmla="*/ 0 h 1514950"/>
              <a:gd name="connsiteX2" fmla="*/ 1514950 w 1514950"/>
              <a:gd name="connsiteY2" fmla="*/ 22073 h 1514950"/>
              <a:gd name="connsiteX3" fmla="*/ 1514950 w 1514950"/>
              <a:gd name="connsiteY3" fmla="*/ 1492877 h 1514950"/>
              <a:gd name="connsiteX4" fmla="*/ 1492877 w 1514950"/>
              <a:gd name="connsiteY4" fmla="*/ 1514950 h 1514950"/>
              <a:gd name="connsiteX5" fmla="*/ 22073 w 1514950"/>
              <a:gd name="connsiteY5" fmla="*/ 1514950 h 1514950"/>
              <a:gd name="connsiteX6" fmla="*/ 0 w 1514950"/>
              <a:gd name="connsiteY6" fmla="*/ 1492877 h 1514950"/>
              <a:gd name="connsiteX7" fmla="*/ 0 w 1514950"/>
              <a:gd name="connsiteY7" fmla="*/ 22073 h 1514950"/>
              <a:gd name="connsiteX8" fmla="*/ 22073 w 1514950"/>
              <a:gd name="connsiteY8" fmla="*/ 0 h 15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950" h="1514950">
                <a:moveTo>
                  <a:pt x="22073" y="0"/>
                </a:moveTo>
                <a:lnTo>
                  <a:pt x="1492877" y="0"/>
                </a:lnTo>
                <a:cubicBezTo>
                  <a:pt x="1505068" y="0"/>
                  <a:pt x="1514950" y="9882"/>
                  <a:pt x="1514950" y="22073"/>
                </a:cubicBezTo>
                <a:lnTo>
                  <a:pt x="1514950" y="1492877"/>
                </a:lnTo>
                <a:cubicBezTo>
                  <a:pt x="1514950" y="1505068"/>
                  <a:pt x="1505068" y="1514950"/>
                  <a:pt x="1492877" y="1514950"/>
                </a:cubicBezTo>
                <a:lnTo>
                  <a:pt x="22073" y="1514950"/>
                </a:lnTo>
                <a:cubicBezTo>
                  <a:pt x="9882" y="1514950"/>
                  <a:pt x="0" y="1505068"/>
                  <a:pt x="0" y="1492877"/>
                </a:cubicBezTo>
                <a:lnTo>
                  <a:pt x="0" y="22073"/>
                </a:lnTo>
                <a:cubicBezTo>
                  <a:pt x="0" y="9882"/>
                  <a:pt x="9882" y="0"/>
                  <a:pt x="220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 w="50800">
            <a:solidFill>
              <a:srgbClr val="252530"/>
            </a:solidFill>
          </a:ln>
          <a:effectLst>
            <a:outerShdw blurRad="444500" dist="2413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49" grpId="0" animBg="1"/>
      <p:bldP spid="48" grpId="0" animBg="1"/>
      <p:bldP spid="42" grpId="0" animBg="1"/>
      <p:bldP spid="43" grpId="0" animBg="1"/>
      <p:bldP spid="4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C55129D-7395-4317-BF08-FB2EE5C0D0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3420" y="510059"/>
            <a:ext cx="2843044" cy="1476132"/>
          </a:xfrm>
          <a:custGeom>
            <a:avLst/>
            <a:gdLst>
              <a:gd name="connsiteX0" fmla="*/ 59798 w 2843044"/>
              <a:gd name="connsiteY0" fmla="*/ 0 h 1476132"/>
              <a:gd name="connsiteX1" fmla="*/ 2783246 w 2843044"/>
              <a:gd name="connsiteY1" fmla="*/ 0 h 1476132"/>
              <a:gd name="connsiteX2" fmla="*/ 2843044 w 2843044"/>
              <a:gd name="connsiteY2" fmla="*/ 59798 h 1476132"/>
              <a:gd name="connsiteX3" fmla="*/ 2843044 w 2843044"/>
              <a:gd name="connsiteY3" fmla="*/ 1416334 h 1476132"/>
              <a:gd name="connsiteX4" fmla="*/ 2783246 w 2843044"/>
              <a:gd name="connsiteY4" fmla="*/ 1476132 h 1476132"/>
              <a:gd name="connsiteX5" fmla="*/ 59798 w 2843044"/>
              <a:gd name="connsiteY5" fmla="*/ 1476132 h 1476132"/>
              <a:gd name="connsiteX6" fmla="*/ 0 w 2843044"/>
              <a:gd name="connsiteY6" fmla="*/ 1416334 h 1476132"/>
              <a:gd name="connsiteX7" fmla="*/ 0 w 2843044"/>
              <a:gd name="connsiteY7" fmla="*/ 59798 h 1476132"/>
              <a:gd name="connsiteX8" fmla="*/ 59798 w 2843044"/>
              <a:gd name="connsiteY8" fmla="*/ 0 h 147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044" h="1476132">
                <a:moveTo>
                  <a:pt x="59798" y="0"/>
                </a:moveTo>
                <a:lnTo>
                  <a:pt x="2783246" y="0"/>
                </a:lnTo>
                <a:cubicBezTo>
                  <a:pt x="2816272" y="0"/>
                  <a:pt x="2843044" y="26772"/>
                  <a:pt x="2843044" y="59798"/>
                </a:cubicBezTo>
                <a:lnTo>
                  <a:pt x="2843044" y="1416334"/>
                </a:lnTo>
                <a:cubicBezTo>
                  <a:pt x="2843044" y="1449360"/>
                  <a:pt x="2816272" y="1476132"/>
                  <a:pt x="2783246" y="1476132"/>
                </a:cubicBezTo>
                <a:lnTo>
                  <a:pt x="59798" y="1476132"/>
                </a:lnTo>
                <a:cubicBezTo>
                  <a:pt x="26772" y="1476132"/>
                  <a:pt x="0" y="1449360"/>
                  <a:pt x="0" y="1416334"/>
                </a:cubicBezTo>
                <a:lnTo>
                  <a:pt x="0" y="59798"/>
                </a:lnTo>
                <a:cubicBezTo>
                  <a:pt x="0" y="26772"/>
                  <a:pt x="26772" y="0"/>
                  <a:pt x="5979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AE00C9-807D-4F7A-B36F-36BE73CDFB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20181" y="510059"/>
            <a:ext cx="2843044" cy="3025570"/>
          </a:xfrm>
          <a:custGeom>
            <a:avLst/>
            <a:gdLst>
              <a:gd name="connsiteX0" fmla="*/ 73066 w 2843044"/>
              <a:gd name="connsiteY0" fmla="*/ 0 h 3025570"/>
              <a:gd name="connsiteX1" fmla="*/ 2769978 w 2843044"/>
              <a:gd name="connsiteY1" fmla="*/ 0 h 3025570"/>
              <a:gd name="connsiteX2" fmla="*/ 2843044 w 2843044"/>
              <a:gd name="connsiteY2" fmla="*/ 73066 h 3025570"/>
              <a:gd name="connsiteX3" fmla="*/ 2843044 w 2843044"/>
              <a:gd name="connsiteY3" fmla="*/ 2952504 h 3025570"/>
              <a:gd name="connsiteX4" fmla="*/ 2769978 w 2843044"/>
              <a:gd name="connsiteY4" fmla="*/ 3025570 h 3025570"/>
              <a:gd name="connsiteX5" fmla="*/ 73066 w 2843044"/>
              <a:gd name="connsiteY5" fmla="*/ 3025570 h 3025570"/>
              <a:gd name="connsiteX6" fmla="*/ 0 w 2843044"/>
              <a:gd name="connsiteY6" fmla="*/ 2952504 h 3025570"/>
              <a:gd name="connsiteX7" fmla="*/ 0 w 2843044"/>
              <a:gd name="connsiteY7" fmla="*/ 73066 h 3025570"/>
              <a:gd name="connsiteX8" fmla="*/ 73066 w 2843044"/>
              <a:gd name="connsiteY8" fmla="*/ 0 h 30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044" h="3025570">
                <a:moveTo>
                  <a:pt x="73066" y="0"/>
                </a:moveTo>
                <a:lnTo>
                  <a:pt x="2769978" y="0"/>
                </a:lnTo>
                <a:cubicBezTo>
                  <a:pt x="2810331" y="0"/>
                  <a:pt x="2843044" y="32713"/>
                  <a:pt x="2843044" y="73066"/>
                </a:cubicBezTo>
                <a:lnTo>
                  <a:pt x="2843044" y="2952504"/>
                </a:lnTo>
                <a:cubicBezTo>
                  <a:pt x="2843044" y="2992857"/>
                  <a:pt x="2810331" y="3025570"/>
                  <a:pt x="2769978" y="3025570"/>
                </a:cubicBezTo>
                <a:lnTo>
                  <a:pt x="73066" y="3025570"/>
                </a:lnTo>
                <a:cubicBezTo>
                  <a:pt x="32713" y="3025570"/>
                  <a:pt x="0" y="2992857"/>
                  <a:pt x="0" y="2952504"/>
                </a:cubicBezTo>
                <a:lnTo>
                  <a:pt x="0" y="73066"/>
                </a:lnTo>
                <a:cubicBezTo>
                  <a:pt x="0" y="32713"/>
                  <a:pt x="32713" y="0"/>
                  <a:pt x="7306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EDEA28-E27A-452E-8314-0D05846AEC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06659" y="510059"/>
            <a:ext cx="2843044" cy="3025570"/>
          </a:xfrm>
          <a:custGeom>
            <a:avLst/>
            <a:gdLst>
              <a:gd name="connsiteX0" fmla="*/ 73066 w 2843044"/>
              <a:gd name="connsiteY0" fmla="*/ 0 h 3025570"/>
              <a:gd name="connsiteX1" fmla="*/ 2769978 w 2843044"/>
              <a:gd name="connsiteY1" fmla="*/ 0 h 3025570"/>
              <a:gd name="connsiteX2" fmla="*/ 2843044 w 2843044"/>
              <a:gd name="connsiteY2" fmla="*/ 73066 h 3025570"/>
              <a:gd name="connsiteX3" fmla="*/ 2843044 w 2843044"/>
              <a:gd name="connsiteY3" fmla="*/ 2952504 h 3025570"/>
              <a:gd name="connsiteX4" fmla="*/ 2769978 w 2843044"/>
              <a:gd name="connsiteY4" fmla="*/ 3025570 h 3025570"/>
              <a:gd name="connsiteX5" fmla="*/ 73066 w 2843044"/>
              <a:gd name="connsiteY5" fmla="*/ 3025570 h 3025570"/>
              <a:gd name="connsiteX6" fmla="*/ 0 w 2843044"/>
              <a:gd name="connsiteY6" fmla="*/ 2952504 h 3025570"/>
              <a:gd name="connsiteX7" fmla="*/ 0 w 2843044"/>
              <a:gd name="connsiteY7" fmla="*/ 73066 h 3025570"/>
              <a:gd name="connsiteX8" fmla="*/ 73066 w 2843044"/>
              <a:gd name="connsiteY8" fmla="*/ 0 h 30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044" h="3025570">
                <a:moveTo>
                  <a:pt x="73066" y="0"/>
                </a:moveTo>
                <a:lnTo>
                  <a:pt x="2769978" y="0"/>
                </a:lnTo>
                <a:cubicBezTo>
                  <a:pt x="2810331" y="0"/>
                  <a:pt x="2843044" y="32713"/>
                  <a:pt x="2843044" y="73066"/>
                </a:cubicBezTo>
                <a:lnTo>
                  <a:pt x="2843044" y="2952504"/>
                </a:lnTo>
                <a:cubicBezTo>
                  <a:pt x="2843044" y="2992857"/>
                  <a:pt x="2810331" y="3025570"/>
                  <a:pt x="2769978" y="3025570"/>
                </a:cubicBezTo>
                <a:lnTo>
                  <a:pt x="73066" y="3025570"/>
                </a:lnTo>
                <a:cubicBezTo>
                  <a:pt x="32713" y="3025570"/>
                  <a:pt x="0" y="2992857"/>
                  <a:pt x="0" y="2952504"/>
                </a:cubicBezTo>
                <a:lnTo>
                  <a:pt x="0" y="73066"/>
                </a:lnTo>
                <a:cubicBezTo>
                  <a:pt x="0" y="32713"/>
                  <a:pt x="32713" y="0"/>
                  <a:pt x="7306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F2D668-517D-49B0-B17B-06169D2D8D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63420" y="3322372"/>
            <a:ext cx="2843044" cy="3025570"/>
          </a:xfrm>
          <a:custGeom>
            <a:avLst/>
            <a:gdLst>
              <a:gd name="connsiteX0" fmla="*/ 73066 w 2843044"/>
              <a:gd name="connsiteY0" fmla="*/ 0 h 3025570"/>
              <a:gd name="connsiteX1" fmla="*/ 2769978 w 2843044"/>
              <a:gd name="connsiteY1" fmla="*/ 0 h 3025570"/>
              <a:gd name="connsiteX2" fmla="*/ 2843044 w 2843044"/>
              <a:gd name="connsiteY2" fmla="*/ 73066 h 3025570"/>
              <a:gd name="connsiteX3" fmla="*/ 2843044 w 2843044"/>
              <a:gd name="connsiteY3" fmla="*/ 2952504 h 3025570"/>
              <a:gd name="connsiteX4" fmla="*/ 2769978 w 2843044"/>
              <a:gd name="connsiteY4" fmla="*/ 3025570 h 3025570"/>
              <a:gd name="connsiteX5" fmla="*/ 73066 w 2843044"/>
              <a:gd name="connsiteY5" fmla="*/ 3025570 h 3025570"/>
              <a:gd name="connsiteX6" fmla="*/ 0 w 2843044"/>
              <a:gd name="connsiteY6" fmla="*/ 2952504 h 3025570"/>
              <a:gd name="connsiteX7" fmla="*/ 0 w 2843044"/>
              <a:gd name="connsiteY7" fmla="*/ 73066 h 3025570"/>
              <a:gd name="connsiteX8" fmla="*/ 73066 w 2843044"/>
              <a:gd name="connsiteY8" fmla="*/ 0 h 30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3044" h="3025570">
                <a:moveTo>
                  <a:pt x="73066" y="0"/>
                </a:moveTo>
                <a:lnTo>
                  <a:pt x="2769978" y="0"/>
                </a:lnTo>
                <a:cubicBezTo>
                  <a:pt x="2810331" y="0"/>
                  <a:pt x="2843044" y="32713"/>
                  <a:pt x="2843044" y="73066"/>
                </a:cubicBezTo>
                <a:lnTo>
                  <a:pt x="2843044" y="2952504"/>
                </a:lnTo>
                <a:cubicBezTo>
                  <a:pt x="2843044" y="2992857"/>
                  <a:pt x="2810331" y="3025570"/>
                  <a:pt x="2769978" y="3025570"/>
                </a:cubicBezTo>
                <a:lnTo>
                  <a:pt x="73066" y="3025570"/>
                </a:lnTo>
                <a:cubicBezTo>
                  <a:pt x="32713" y="3025570"/>
                  <a:pt x="0" y="2992857"/>
                  <a:pt x="0" y="2952504"/>
                </a:cubicBezTo>
                <a:lnTo>
                  <a:pt x="0" y="73066"/>
                </a:lnTo>
                <a:cubicBezTo>
                  <a:pt x="0" y="32713"/>
                  <a:pt x="32713" y="0"/>
                  <a:pt x="7306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9424A0F-C172-41BD-903A-1E4AB6D9CB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27226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8E6F0D1-C604-4DF0-95CA-6A01F2E97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76838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F58B772-ECD5-4453-BE2A-F815E8854E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4435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CB10965-0536-4F40-8335-20CEA240ED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89629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84200" dist="5588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41EB02B-58D0-41D1-81AD-7D650BB349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52032" y="2875935"/>
            <a:ext cx="2064775" cy="2064775"/>
          </a:xfrm>
          <a:custGeom>
            <a:avLst/>
            <a:gdLst>
              <a:gd name="connsiteX0" fmla="*/ 41708 w 2064775"/>
              <a:gd name="connsiteY0" fmla="*/ 0 h 2064775"/>
              <a:gd name="connsiteX1" fmla="*/ 2023067 w 2064775"/>
              <a:gd name="connsiteY1" fmla="*/ 0 h 2064775"/>
              <a:gd name="connsiteX2" fmla="*/ 2064775 w 2064775"/>
              <a:gd name="connsiteY2" fmla="*/ 41708 h 2064775"/>
              <a:gd name="connsiteX3" fmla="*/ 2064775 w 2064775"/>
              <a:gd name="connsiteY3" fmla="*/ 2023067 h 2064775"/>
              <a:gd name="connsiteX4" fmla="*/ 2023067 w 2064775"/>
              <a:gd name="connsiteY4" fmla="*/ 2064775 h 2064775"/>
              <a:gd name="connsiteX5" fmla="*/ 41708 w 2064775"/>
              <a:gd name="connsiteY5" fmla="*/ 2064775 h 2064775"/>
              <a:gd name="connsiteX6" fmla="*/ 0 w 2064775"/>
              <a:gd name="connsiteY6" fmla="*/ 2023067 h 2064775"/>
              <a:gd name="connsiteX7" fmla="*/ 0 w 2064775"/>
              <a:gd name="connsiteY7" fmla="*/ 41708 h 2064775"/>
              <a:gd name="connsiteX8" fmla="*/ 41708 w 2064775"/>
              <a:gd name="connsiteY8" fmla="*/ 0 h 206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4775" h="2064775">
                <a:moveTo>
                  <a:pt x="41708" y="0"/>
                </a:moveTo>
                <a:lnTo>
                  <a:pt x="2023067" y="0"/>
                </a:lnTo>
                <a:cubicBezTo>
                  <a:pt x="2046102" y="0"/>
                  <a:pt x="2064775" y="18673"/>
                  <a:pt x="2064775" y="41708"/>
                </a:cubicBezTo>
                <a:lnTo>
                  <a:pt x="2064775" y="2023067"/>
                </a:lnTo>
                <a:cubicBezTo>
                  <a:pt x="2064775" y="2046102"/>
                  <a:pt x="2046102" y="2064775"/>
                  <a:pt x="2023067" y="2064775"/>
                </a:cubicBezTo>
                <a:lnTo>
                  <a:pt x="41708" y="2064775"/>
                </a:lnTo>
                <a:cubicBezTo>
                  <a:pt x="18673" y="2064775"/>
                  <a:pt x="0" y="2046102"/>
                  <a:pt x="0" y="2023067"/>
                </a:cubicBezTo>
                <a:lnTo>
                  <a:pt x="0" y="41708"/>
                </a:lnTo>
                <a:cubicBezTo>
                  <a:pt x="0" y="18673"/>
                  <a:pt x="18673" y="0"/>
                  <a:pt x="41708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584200" dist="558800" dir="2700000" sx="85000" sy="85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5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6" grpId="0" animBg="1"/>
      <p:bldP spid="1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2FB8FB-8964-43C5-AB4B-F12DB63747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0857" y="0"/>
            <a:ext cx="10450288" cy="5892800"/>
          </a:xfrm>
          <a:custGeom>
            <a:avLst/>
            <a:gdLst>
              <a:gd name="connsiteX0" fmla="*/ 0 w 10450288"/>
              <a:gd name="connsiteY0" fmla="*/ 0 h 5892800"/>
              <a:gd name="connsiteX1" fmla="*/ 10450288 w 10450288"/>
              <a:gd name="connsiteY1" fmla="*/ 0 h 5892800"/>
              <a:gd name="connsiteX2" fmla="*/ 10450288 w 10450288"/>
              <a:gd name="connsiteY2" fmla="*/ 5815545 h 5892800"/>
              <a:gd name="connsiteX3" fmla="*/ 10373033 w 10450288"/>
              <a:gd name="connsiteY3" fmla="*/ 5892800 h 5892800"/>
              <a:gd name="connsiteX4" fmla="*/ 77255 w 10450288"/>
              <a:gd name="connsiteY4" fmla="*/ 5892800 h 5892800"/>
              <a:gd name="connsiteX5" fmla="*/ 0 w 10450288"/>
              <a:gd name="connsiteY5" fmla="*/ 5815545 h 589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50288" h="5892800">
                <a:moveTo>
                  <a:pt x="0" y="0"/>
                </a:moveTo>
                <a:lnTo>
                  <a:pt x="10450288" y="0"/>
                </a:lnTo>
                <a:lnTo>
                  <a:pt x="10450288" y="5815545"/>
                </a:lnTo>
                <a:cubicBezTo>
                  <a:pt x="10450288" y="5858212"/>
                  <a:pt x="10415700" y="5892800"/>
                  <a:pt x="10373033" y="5892800"/>
                </a:cubicBezTo>
                <a:lnTo>
                  <a:pt x="77255" y="5892800"/>
                </a:lnTo>
                <a:cubicBezTo>
                  <a:pt x="34588" y="5892800"/>
                  <a:pt x="0" y="5858212"/>
                  <a:pt x="0" y="5815545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BEE128-E16F-437B-814C-BEBD3DDA66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5303" y="250723"/>
            <a:ext cx="11641394" cy="6356554"/>
          </a:xfrm>
          <a:prstGeom prst="roundRect">
            <a:avLst>
              <a:gd name="adj" fmla="val 890"/>
            </a:avLst>
          </a:pr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7694F-AFD5-4FC6-9838-68DFE2459CD8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5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595006-AEC9-4090-90A8-BC671341F9DA}"/>
              </a:ext>
            </a:extLst>
          </p:cNvPr>
          <p:cNvGrpSpPr/>
          <p:nvPr userDrawn="1"/>
        </p:nvGrpSpPr>
        <p:grpSpPr>
          <a:xfrm>
            <a:off x="10071124" y="6463714"/>
            <a:ext cx="1819613" cy="261610"/>
            <a:chOff x="361913" y="6408848"/>
            <a:chExt cx="1819613" cy="261610"/>
          </a:xfrm>
        </p:grpSpPr>
        <p:sp>
          <p:nvSpPr>
            <p:cNvPr id="4" name="Freeform 62">
              <a:extLst>
                <a:ext uri="{FF2B5EF4-FFF2-40B4-BE49-F238E27FC236}">
                  <a16:creationId xmlns:a16="http://schemas.microsoft.com/office/drawing/2014/main" id="{5C06B817-DC26-4880-BAF4-938654407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13" y="6479934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DD26DE-149B-4657-840E-66B3CCB21757}"/>
                </a:ext>
              </a:extLst>
            </p:cNvPr>
            <p:cNvSpPr txBox="1"/>
            <p:nvPr/>
          </p:nvSpPr>
          <p:spPr>
            <a:xfrm>
              <a:off x="435535" y="6408848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2018 All Rights Reserved</a:t>
              </a:r>
              <a:endParaRPr lang="id-ID" sz="1100" b="0" dirty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3747AF-2D7A-4890-ACE3-C2E6C1902E39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FA38C8-32DE-4BD8-8BF4-573A95106319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D4F9F25-B113-4E29-8DD8-46192EFC3CE0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58FE0D3B-70B5-46FC-8F00-58BE40796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063F50-62BE-4B9E-A9F0-EC84C7AC410B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C6F8E3F-8A06-4A23-881E-ECA9324712C4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 85">
                <a:extLst>
                  <a:ext uri="{FF2B5EF4-FFF2-40B4-BE49-F238E27FC236}">
                    <a16:creationId xmlns:a16="http://schemas.microsoft.com/office/drawing/2014/main" id="{F1C92A11-608E-4134-8CE6-73DA459DE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71CC11-1EEF-4FD4-B99B-1D5D41A16983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6B453E3-D4C7-4C57-8745-4CC0DE8265A9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87">
                <a:extLst>
                  <a:ext uri="{FF2B5EF4-FFF2-40B4-BE49-F238E27FC236}">
                    <a16:creationId xmlns:a16="http://schemas.microsoft.com/office/drawing/2014/main" id="{4BA5903C-02FB-44E5-9B9B-81118B1DF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8E377F-73C6-4C95-8DE5-2AAC5F9B321E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E760D1-80E8-429B-A226-5F185C2A35AC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3CEB70B-3CCA-4851-907B-7B7B6AF23F3E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D69F07-8935-4A3D-B304-DC76BA876687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84DCD8-124D-4208-985A-7091F503D565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10BC05B-52DC-44B1-92D9-4CBD8AFA26AA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6F67CB-B396-4B5A-B6E9-39F4DE2C709D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765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003C30-1E1A-4AE3-85CA-735AD8555F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14052" y="1913650"/>
            <a:ext cx="2153264" cy="1710813"/>
          </a:xfrm>
          <a:custGeom>
            <a:avLst/>
            <a:gdLst>
              <a:gd name="connsiteX0" fmla="*/ 63916 w 2153264"/>
              <a:gd name="connsiteY0" fmla="*/ 0 h 1710813"/>
              <a:gd name="connsiteX1" fmla="*/ 2089348 w 2153264"/>
              <a:gd name="connsiteY1" fmla="*/ 0 h 1710813"/>
              <a:gd name="connsiteX2" fmla="*/ 2153264 w 2153264"/>
              <a:gd name="connsiteY2" fmla="*/ 63916 h 1710813"/>
              <a:gd name="connsiteX3" fmla="*/ 2153264 w 2153264"/>
              <a:gd name="connsiteY3" fmla="*/ 1646897 h 1710813"/>
              <a:gd name="connsiteX4" fmla="*/ 2089348 w 2153264"/>
              <a:gd name="connsiteY4" fmla="*/ 1710813 h 1710813"/>
              <a:gd name="connsiteX5" fmla="*/ 63916 w 2153264"/>
              <a:gd name="connsiteY5" fmla="*/ 1710813 h 1710813"/>
              <a:gd name="connsiteX6" fmla="*/ 0 w 2153264"/>
              <a:gd name="connsiteY6" fmla="*/ 1646897 h 1710813"/>
              <a:gd name="connsiteX7" fmla="*/ 0 w 2153264"/>
              <a:gd name="connsiteY7" fmla="*/ 63916 h 1710813"/>
              <a:gd name="connsiteX8" fmla="*/ 63916 w 2153264"/>
              <a:gd name="connsiteY8" fmla="*/ 0 h 171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264" h="1710813">
                <a:moveTo>
                  <a:pt x="63916" y="0"/>
                </a:moveTo>
                <a:lnTo>
                  <a:pt x="2089348" y="0"/>
                </a:lnTo>
                <a:cubicBezTo>
                  <a:pt x="2124648" y="0"/>
                  <a:pt x="2153264" y="28616"/>
                  <a:pt x="2153264" y="63916"/>
                </a:cubicBezTo>
                <a:lnTo>
                  <a:pt x="2153264" y="1646897"/>
                </a:lnTo>
                <a:cubicBezTo>
                  <a:pt x="2153264" y="1682197"/>
                  <a:pt x="2124648" y="1710813"/>
                  <a:pt x="2089348" y="1710813"/>
                </a:cubicBezTo>
                <a:lnTo>
                  <a:pt x="63916" y="1710813"/>
                </a:lnTo>
                <a:cubicBezTo>
                  <a:pt x="28616" y="1710813"/>
                  <a:pt x="0" y="1682197"/>
                  <a:pt x="0" y="1646897"/>
                </a:cubicBezTo>
                <a:lnTo>
                  <a:pt x="0" y="63916"/>
                </a:lnTo>
                <a:cubicBezTo>
                  <a:pt x="0" y="28616"/>
                  <a:pt x="28616" y="0"/>
                  <a:pt x="6391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07BB98B-1E60-4411-BB30-AFB953CA64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4684" y="1913650"/>
            <a:ext cx="2153264" cy="1710813"/>
          </a:xfrm>
          <a:custGeom>
            <a:avLst/>
            <a:gdLst>
              <a:gd name="connsiteX0" fmla="*/ 63916 w 2153264"/>
              <a:gd name="connsiteY0" fmla="*/ 0 h 1710813"/>
              <a:gd name="connsiteX1" fmla="*/ 2089348 w 2153264"/>
              <a:gd name="connsiteY1" fmla="*/ 0 h 1710813"/>
              <a:gd name="connsiteX2" fmla="*/ 2153264 w 2153264"/>
              <a:gd name="connsiteY2" fmla="*/ 63916 h 1710813"/>
              <a:gd name="connsiteX3" fmla="*/ 2153264 w 2153264"/>
              <a:gd name="connsiteY3" fmla="*/ 1646897 h 1710813"/>
              <a:gd name="connsiteX4" fmla="*/ 2089348 w 2153264"/>
              <a:gd name="connsiteY4" fmla="*/ 1710813 h 1710813"/>
              <a:gd name="connsiteX5" fmla="*/ 63916 w 2153264"/>
              <a:gd name="connsiteY5" fmla="*/ 1710813 h 1710813"/>
              <a:gd name="connsiteX6" fmla="*/ 0 w 2153264"/>
              <a:gd name="connsiteY6" fmla="*/ 1646897 h 1710813"/>
              <a:gd name="connsiteX7" fmla="*/ 0 w 2153264"/>
              <a:gd name="connsiteY7" fmla="*/ 63916 h 1710813"/>
              <a:gd name="connsiteX8" fmla="*/ 63916 w 2153264"/>
              <a:gd name="connsiteY8" fmla="*/ 0 h 171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264" h="1710813">
                <a:moveTo>
                  <a:pt x="63916" y="0"/>
                </a:moveTo>
                <a:lnTo>
                  <a:pt x="2089348" y="0"/>
                </a:lnTo>
                <a:cubicBezTo>
                  <a:pt x="2124648" y="0"/>
                  <a:pt x="2153264" y="28616"/>
                  <a:pt x="2153264" y="63916"/>
                </a:cubicBezTo>
                <a:lnTo>
                  <a:pt x="2153264" y="1646897"/>
                </a:lnTo>
                <a:cubicBezTo>
                  <a:pt x="2153264" y="1682197"/>
                  <a:pt x="2124648" y="1710813"/>
                  <a:pt x="2089348" y="1710813"/>
                </a:cubicBezTo>
                <a:lnTo>
                  <a:pt x="63916" y="1710813"/>
                </a:lnTo>
                <a:cubicBezTo>
                  <a:pt x="28616" y="1710813"/>
                  <a:pt x="0" y="1682197"/>
                  <a:pt x="0" y="1646897"/>
                </a:cubicBezTo>
                <a:lnTo>
                  <a:pt x="0" y="63916"/>
                </a:lnTo>
                <a:cubicBezTo>
                  <a:pt x="0" y="28616"/>
                  <a:pt x="28616" y="0"/>
                  <a:pt x="6391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19408B-3988-4648-8423-2A7C9F5B5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83626" y="1913649"/>
            <a:ext cx="3824748" cy="3436374"/>
          </a:xfrm>
          <a:custGeom>
            <a:avLst/>
            <a:gdLst>
              <a:gd name="connsiteX0" fmla="*/ 69380 w 3824748"/>
              <a:gd name="connsiteY0" fmla="*/ 0 h 3436374"/>
              <a:gd name="connsiteX1" fmla="*/ 3755368 w 3824748"/>
              <a:gd name="connsiteY1" fmla="*/ 0 h 3436374"/>
              <a:gd name="connsiteX2" fmla="*/ 3824748 w 3824748"/>
              <a:gd name="connsiteY2" fmla="*/ 69380 h 3436374"/>
              <a:gd name="connsiteX3" fmla="*/ 3824748 w 3824748"/>
              <a:gd name="connsiteY3" fmla="*/ 3366994 h 3436374"/>
              <a:gd name="connsiteX4" fmla="*/ 3755368 w 3824748"/>
              <a:gd name="connsiteY4" fmla="*/ 3436374 h 3436374"/>
              <a:gd name="connsiteX5" fmla="*/ 69380 w 3824748"/>
              <a:gd name="connsiteY5" fmla="*/ 3436374 h 3436374"/>
              <a:gd name="connsiteX6" fmla="*/ 0 w 3824748"/>
              <a:gd name="connsiteY6" fmla="*/ 3366994 h 3436374"/>
              <a:gd name="connsiteX7" fmla="*/ 0 w 3824748"/>
              <a:gd name="connsiteY7" fmla="*/ 69380 h 3436374"/>
              <a:gd name="connsiteX8" fmla="*/ 69380 w 3824748"/>
              <a:gd name="connsiteY8" fmla="*/ 0 h 343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4748" h="3436374">
                <a:moveTo>
                  <a:pt x="69380" y="0"/>
                </a:moveTo>
                <a:lnTo>
                  <a:pt x="3755368" y="0"/>
                </a:lnTo>
                <a:cubicBezTo>
                  <a:pt x="3793686" y="0"/>
                  <a:pt x="3824748" y="31062"/>
                  <a:pt x="3824748" y="69380"/>
                </a:cubicBezTo>
                <a:lnTo>
                  <a:pt x="3824748" y="3366994"/>
                </a:lnTo>
                <a:cubicBezTo>
                  <a:pt x="3824748" y="3405312"/>
                  <a:pt x="3793686" y="3436374"/>
                  <a:pt x="3755368" y="3436374"/>
                </a:cubicBezTo>
                <a:lnTo>
                  <a:pt x="69380" y="3436374"/>
                </a:lnTo>
                <a:cubicBezTo>
                  <a:pt x="31062" y="3436374"/>
                  <a:pt x="0" y="3405312"/>
                  <a:pt x="0" y="3366994"/>
                </a:cubicBezTo>
                <a:lnTo>
                  <a:pt x="0" y="69380"/>
                </a:lnTo>
                <a:cubicBezTo>
                  <a:pt x="0" y="31062"/>
                  <a:pt x="31062" y="0"/>
                  <a:pt x="6938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8">
            <a:extLst>
              <a:ext uri="{FF2B5EF4-FFF2-40B4-BE49-F238E27FC236}">
                <a16:creationId xmlns:a16="http://schemas.microsoft.com/office/drawing/2014/main" id="{7128B8D0-07F5-4654-B941-11D61C22AA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4476" y="1818852"/>
            <a:ext cx="2256503" cy="1681317"/>
          </a:xfrm>
          <a:custGeom>
            <a:avLst/>
            <a:gdLst>
              <a:gd name="connsiteX0" fmla="*/ 38469 w 2256503"/>
              <a:gd name="connsiteY0" fmla="*/ 0 h 1681317"/>
              <a:gd name="connsiteX1" fmla="*/ 2218034 w 2256503"/>
              <a:gd name="connsiteY1" fmla="*/ 0 h 1681317"/>
              <a:gd name="connsiteX2" fmla="*/ 2256503 w 2256503"/>
              <a:gd name="connsiteY2" fmla="*/ 38469 h 1681317"/>
              <a:gd name="connsiteX3" fmla="*/ 2256503 w 2256503"/>
              <a:gd name="connsiteY3" fmla="*/ 1642848 h 1681317"/>
              <a:gd name="connsiteX4" fmla="*/ 2218034 w 2256503"/>
              <a:gd name="connsiteY4" fmla="*/ 1681317 h 1681317"/>
              <a:gd name="connsiteX5" fmla="*/ 38469 w 2256503"/>
              <a:gd name="connsiteY5" fmla="*/ 1681317 h 1681317"/>
              <a:gd name="connsiteX6" fmla="*/ 0 w 2256503"/>
              <a:gd name="connsiteY6" fmla="*/ 1642848 h 1681317"/>
              <a:gd name="connsiteX7" fmla="*/ 0 w 2256503"/>
              <a:gd name="connsiteY7" fmla="*/ 38469 h 1681317"/>
              <a:gd name="connsiteX8" fmla="*/ 38469 w 2256503"/>
              <a:gd name="connsiteY8" fmla="*/ 0 h 1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6503" h="1681317">
                <a:moveTo>
                  <a:pt x="38469" y="0"/>
                </a:moveTo>
                <a:lnTo>
                  <a:pt x="2218034" y="0"/>
                </a:lnTo>
                <a:cubicBezTo>
                  <a:pt x="2239280" y="0"/>
                  <a:pt x="2256503" y="17223"/>
                  <a:pt x="2256503" y="38469"/>
                </a:cubicBezTo>
                <a:lnTo>
                  <a:pt x="2256503" y="1642848"/>
                </a:lnTo>
                <a:cubicBezTo>
                  <a:pt x="2256503" y="1664094"/>
                  <a:pt x="2239280" y="1681317"/>
                  <a:pt x="2218034" y="1681317"/>
                </a:cubicBezTo>
                <a:lnTo>
                  <a:pt x="38469" y="1681317"/>
                </a:lnTo>
                <a:cubicBezTo>
                  <a:pt x="17223" y="1681317"/>
                  <a:pt x="0" y="1664094"/>
                  <a:pt x="0" y="1642848"/>
                </a:cubicBezTo>
                <a:lnTo>
                  <a:pt x="0" y="38469"/>
                </a:lnTo>
                <a:cubicBezTo>
                  <a:pt x="0" y="17223"/>
                  <a:pt x="17223" y="0"/>
                  <a:pt x="384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30">
            <a:extLst>
              <a:ext uri="{FF2B5EF4-FFF2-40B4-BE49-F238E27FC236}">
                <a16:creationId xmlns:a16="http://schemas.microsoft.com/office/drawing/2014/main" id="{E9A236FC-C279-4A4A-B5E3-7563F70C97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9991" y="1818852"/>
            <a:ext cx="2256503" cy="1681317"/>
          </a:xfrm>
          <a:custGeom>
            <a:avLst/>
            <a:gdLst>
              <a:gd name="connsiteX0" fmla="*/ 38469 w 2256503"/>
              <a:gd name="connsiteY0" fmla="*/ 0 h 1681317"/>
              <a:gd name="connsiteX1" fmla="*/ 2218034 w 2256503"/>
              <a:gd name="connsiteY1" fmla="*/ 0 h 1681317"/>
              <a:gd name="connsiteX2" fmla="*/ 2256503 w 2256503"/>
              <a:gd name="connsiteY2" fmla="*/ 38469 h 1681317"/>
              <a:gd name="connsiteX3" fmla="*/ 2256503 w 2256503"/>
              <a:gd name="connsiteY3" fmla="*/ 1642848 h 1681317"/>
              <a:gd name="connsiteX4" fmla="*/ 2218034 w 2256503"/>
              <a:gd name="connsiteY4" fmla="*/ 1681317 h 1681317"/>
              <a:gd name="connsiteX5" fmla="*/ 38469 w 2256503"/>
              <a:gd name="connsiteY5" fmla="*/ 1681317 h 1681317"/>
              <a:gd name="connsiteX6" fmla="*/ 0 w 2256503"/>
              <a:gd name="connsiteY6" fmla="*/ 1642848 h 1681317"/>
              <a:gd name="connsiteX7" fmla="*/ 0 w 2256503"/>
              <a:gd name="connsiteY7" fmla="*/ 38469 h 1681317"/>
              <a:gd name="connsiteX8" fmla="*/ 38469 w 2256503"/>
              <a:gd name="connsiteY8" fmla="*/ 0 h 1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6503" h="1681317">
                <a:moveTo>
                  <a:pt x="38469" y="0"/>
                </a:moveTo>
                <a:lnTo>
                  <a:pt x="2218034" y="0"/>
                </a:lnTo>
                <a:cubicBezTo>
                  <a:pt x="2239280" y="0"/>
                  <a:pt x="2256503" y="17223"/>
                  <a:pt x="2256503" y="38469"/>
                </a:cubicBezTo>
                <a:lnTo>
                  <a:pt x="2256503" y="1642848"/>
                </a:lnTo>
                <a:cubicBezTo>
                  <a:pt x="2256503" y="1664094"/>
                  <a:pt x="2239280" y="1681317"/>
                  <a:pt x="2218034" y="1681317"/>
                </a:cubicBezTo>
                <a:lnTo>
                  <a:pt x="38469" y="1681317"/>
                </a:lnTo>
                <a:cubicBezTo>
                  <a:pt x="17223" y="1681317"/>
                  <a:pt x="0" y="1664094"/>
                  <a:pt x="0" y="1642848"/>
                </a:cubicBezTo>
                <a:lnTo>
                  <a:pt x="0" y="38469"/>
                </a:lnTo>
                <a:cubicBezTo>
                  <a:pt x="0" y="17223"/>
                  <a:pt x="17223" y="0"/>
                  <a:pt x="384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31">
            <a:extLst>
              <a:ext uri="{FF2B5EF4-FFF2-40B4-BE49-F238E27FC236}">
                <a16:creationId xmlns:a16="http://schemas.microsoft.com/office/drawing/2014/main" id="{BE201227-91E8-4DAE-84E0-71ED230A82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5506" y="1818852"/>
            <a:ext cx="2256503" cy="1681317"/>
          </a:xfrm>
          <a:custGeom>
            <a:avLst/>
            <a:gdLst>
              <a:gd name="connsiteX0" fmla="*/ 38469 w 2256503"/>
              <a:gd name="connsiteY0" fmla="*/ 0 h 1681317"/>
              <a:gd name="connsiteX1" fmla="*/ 2218034 w 2256503"/>
              <a:gd name="connsiteY1" fmla="*/ 0 h 1681317"/>
              <a:gd name="connsiteX2" fmla="*/ 2256503 w 2256503"/>
              <a:gd name="connsiteY2" fmla="*/ 38469 h 1681317"/>
              <a:gd name="connsiteX3" fmla="*/ 2256503 w 2256503"/>
              <a:gd name="connsiteY3" fmla="*/ 1642848 h 1681317"/>
              <a:gd name="connsiteX4" fmla="*/ 2218034 w 2256503"/>
              <a:gd name="connsiteY4" fmla="*/ 1681317 h 1681317"/>
              <a:gd name="connsiteX5" fmla="*/ 38469 w 2256503"/>
              <a:gd name="connsiteY5" fmla="*/ 1681317 h 1681317"/>
              <a:gd name="connsiteX6" fmla="*/ 0 w 2256503"/>
              <a:gd name="connsiteY6" fmla="*/ 1642848 h 1681317"/>
              <a:gd name="connsiteX7" fmla="*/ 0 w 2256503"/>
              <a:gd name="connsiteY7" fmla="*/ 38469 h 1681317"/>
              <a:gd name="connsiteX8" fmla="*/ 38469 w 2256503"/>
              <a:gd name="connsiteY8" fmla="*/ 0 h 1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6503" h="1681317">
                <a:moveTo>
                  <a:pt x="38469" y="0"/>
                </a:moveTo>
                <a:lnTo>
                  <a:pt x="2218034" y="0"/>
                </a:lnTo>
                <a:cubicBezTo>
                  <a:pt x="2239280" y="0"/>
                  <a:pt x="2256503" y="17223"/>
                  <a:pt x="2256503" y="38469"/>
                </a:cubicBezTo>
                <a:lnTo>
                  <a:pt x="2256503" y="1642848"/>
                </a:lnTo>
                <a:cubicBezTo>
                  <a:pt x="2256503" y="1664094"/>
                  <a:pt x="2239280" y="1681317"/>
                  <a:pt x="2218034" y="1681317"/>
                </a:cubicBezTo>
                <a:lnTo>
                  <a:pt x="38469" y="1681317"/>
                </a:lnTo>
                <a:cubicBezTo>
                  <a:pt x="17223" y="1681317"/>
                  <a:pt x="0" y="1664094"/>
                  <a:pt x="0" y="1642848"/>
                </a:cubicBezTo>
                <a:lnTo>
                  <a:pt x="0" y="38469"/>
                </a:lnTo>
                <a:cubicBezTo>
                  <a:pt x="0" y="17223"/>
                  <a:pt x="17223" y="0"/>
                  <a:pt x="384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32">
            <a:extLst>
              <a:ext uri="{FF2B5EF4-FFF2-40B4-BE49-F238E27FC236}">
                <a16:creationId xmlns:a16="http://schemas.microsoft.com/office/drawing/2014/main" id="{15F165E8-5881-49F9-8A31-76E787D374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1021" y="1818852"/>
            <a:ext cx="2256503" cy="1681317"/>
          </a:xfrm>
          <a:custGeom>
            <a:avLst/>
            <a:gdLst>
              <a:gd name="connsiteX0" fmla="*/ 38469 w 2256503"/>
              <a:gd name="connsiteY0" fmla="*/ 0 h 1681317"/>
              <a:gd name="connsiteX1" fmla="*/ 2218034 w 2256503"/>
              <a:gd name="connsiteY1" fmla="*/ 0 h 1681317"/>
              <a:gd name="connsiteX2" fmla="*/ 2256503 w 2256503"/>
              <a:gd name="connsiteY2" fmla="*/ 38469 h 1681317"/>
              <a:gd name="connsiteX3" fmla="*/ 2256503 w 2256503"/>
              <a:gd name="connsiteY3" fmla="*/ 1642848 h 1681317"/>
              <a:gd name="connsiteX4" fmla="*/ 2218034 w 2256503"/>
              <a:gd name="connsiteY4" fmla="*/ 1681317 h 1681317"/>
              <a:gd name="connsiteX5" fmla="*/ 38469 w 2256503"/>
              <a:gd name="connsiteY5" fmla="*/ 1681317 h 1681317"/>
              <a:gd name="connsiteX6" fmla="*/ 0 w 2256503"/>
              <a:gd name="connsiteY6" fmla="*/ 1642848 h 1681317"/>
              <a:gd name="connsiteX7" fmla="*/ 0 w 2256503"/>
              <a:gd name="connsiteY7" fmla="*/ 38469 h 1681317"/>
              <a:gd name="connsiteX8" fmla="*/ 38469 w 2256503"/>
              <a:gd name="connsiteY8" fmla="*/ 0 h 1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6503" h="1681317">
                <a:moveTo>
                  <a:pt x="38469" y="0"/>
                </a:moveTo>
                <a:lnTo>
                  <a:pt x="2218034" y="0"/>
                </a:lnTo>
                <a:cubicBezTo>
                  <a:pt x="2239280" y="0"/>
                  <a:pt x="2256503" y="17223"/>
                  <a:pt x="2256503" y="38469"/>
                </a:cubicBezTo>
                <a:lnTo>
                  <a:pt x="2256503" y="1642848"/>
                </a:lnTo>
                <a:cubicBezTo>
                  <a:pt x="2256503" y="1664094"/>
                  <a:pt x="2239280" y="1681317"/>
                  <a:pt x="2218034" y="1681317"/>
                </a:cubicBezTo>
                <a:lnTo>
                  <a:pt x="38469" y="1681317"/>
                </a:lnTo>
                <a:cubicBezTo>
                  <a:pt x="17223" y="1681317"/>
                  <a:pt x="0" y="1664094"/>
                  <a:pt x="0" y="1642848"/>
                </a:cubicBezTo>
                <a:lnTo>
                  <a:pt x="0" y="38469"/>
                </a:lnTo>
                <a:cubicBezTo>
                  <a:pt x="0" y="17223"/>
                  <a:pt x="17223" y="0"/>
                  <a:pt x="3846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3BA8E5-AECF-4E2F-9EDB-A17842CC11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474858"/>
          </a:xfrm>
          <a:custGeom>
            <a:avLst/>
            <a:gdLst>
              <a:gd name="connsiteX0" fmla="*/ 0 w 12192000"/>
              <a:gd name="connsiteY0" fmla="*/ 0 h 2474858"/>
              <a:gd name="connsiteX1" fmla="*/ 12192000 w 12192000"/>
              <a:gd name="connsiteY1" fmla="*/ 0 h 2474858"/>
              <a:gd name="connsiteX2" fmla="*/ 12192000 w 12192000"/>
              <a:gd name="connsiteY2" fmla="*/ 2474858 h 2474858"/>
              <a:gd name="connsiteX3" fmla="*/ 0 w 12192000"/>
              <a:gd name="connsiteY3" fmla="*/ 2474858 h 247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474858">
                <a:moveTo>
                  <a:pt x="0" y="0"/>
                </a:moveTo>
                <a:lnTo>
                  <a:pt x="12192000" y="0"/>
                </a:lnTo>
                <a:lnTo>
                  <a:pt x="12192000" y="2474858"/>
                </a:lnTo>
                <a:lnTo>
                  <a:pt x="0" y="247485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F56C133-4716-46D6-9CEB-C3567A8DC4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5691" y="497192"/>
            <a:ext cx="6017341" cy="6360807"/>
          </a:xfrm>
          <a:custGeom>
            <a:avLst/>
            <a:gdLst>
              <a:gd name="connsiteX0" fmla="*/ 0 w 6017341"/>
              <a:gd name="connsiteY0" fmla="*/ 0 h 6360807"/>
              <a:gd name="connsiteX1" fmla="*/ 6017341 w 6017341"/>
              <a:gd name="connsiteY1" fmla="*/ 0 h 6360807"/>
              <a:gd name="connsiteX2" fmla="*/ 6017341 w 6017341"/>
              <a:gd name="connsiteY2" fmla="*/ 6360807 h 6360807"/>
              <a:gd name="connsiteX3" fmla="*/ 0 w 6017341"/>
              <a:gd name="connsiteY3" fmla="*/ 6360807 h 636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341" h="6360807">
                <a:moveTo>
                  <a:pt x="0" y="0"/>
                </a:moveTo>
                <a:lnTo>
                  <a:pt x="6017341" y="0"/>
                </a:lnTo>
                <a:lnTo>
                  <a:pt x="6017341" y="6360807"/>
                </a:lnTo>
                <a:lnTo>
                  <a:pt x="0" y="6360807"/>
                </a:lnTo>
                <a:close/>
              </a:path>
            </a:pathLst>
          </a:custGeom>
          <a:noFill/>
          <a:effectLst>
            <a:outerShdw blurRad="533400" dist="774700" dir="5400000" sx="87000" sy="87000" algn="t" rotWithShape="0">
              <a:schemeClr val="tx1">
                <a:alpha val="25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3B5605-57C2-44CF-9B7D-87F2CCA307BA}"/>
              </a:ext>
            </a:extLst>
          </p:cNvPr>
          <p:cNvSpPr/>
          <p:nvPr userDrawn="1"/>
        </p:nvSpPr>
        <p:spPr>
          <a:xfrm>
            <a:off x="0" y="0"/>
            <a:ext cx="6828914" cy="6858000"/>
          </a:xfrm>
          <a:custGeom>
            <a:avLst/>
            <a:gdLst>
              <a:gd name="connsiteX0" fmla="*/ 0 w 6828914"/>
              <a:gd name="connsiteY0" fmla="*/ 0 h 6858000"/>
              <a:gd name="connsiteX1" fmla="*/ 6532813 w 6828914"/>
              <a:gd name="connsiteY1" fmla="*/ 0 h 6858000"/>
              <a:gd name="connsiteX2" fmla="*/ 6592758 w 6828914"/>
              <a:gd name="connsiteY2" fmla="*/ 149585 h 6858000"/>
              <a:gd name="connsiteX3" fmla="*/ 6329807 w 6828914"/>
              <a:gd name="connsiteY3" fmla="*/ 3313045 h 6858000"/>
              <a:gd name="connsiteX4" fmla="*/ 4283126 w 6828914"/>
              <a:gd name="connsiteY4" fmla="*/ 6858000 h 6858000"/>
              <a:gd name="connsiteX5" fmla="*/ 0 w 682891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8914" h="6858000">
                <a:moveTo>
                  <a:pt x="0" y="0"/>
                </a:moveTo>
                <a:lnTo>
                  <a:pt x="6532813" y="0"/>
                </a:lnTo>
                <a:lnTo>
                  <a:pt x="6592758" y="149585"/>
                </a:lnTo>
                <a:cubicBezTo>
                  <a:pt x="6967677" y="1154060"/>
                  <a:pt x="6907752" y="2312016"/>
                  <a:pt x="6329807" y="3313045"/>
                </a:cubicBezTo>
                <a:lnTo>
                  <a:pt x="428312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622300" dist="838200" dir="2700000" sx="87000" sy="87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1F2ABE-5391-47B1-A7AC-C6498042B9F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429000"/>
            <a:ext cx="3592052" cy="2184193"/>
          </a:xfrm>
          <a:custGeom>
            <a:avLst/>
            <a:gdLst>
              <a:gd name="connsiteX0" fmla="*/ 51503 w 3592052"/>
              <a:gd name="connsiteY0" fmla="*/ 0 h 2184193"/>
              <a:gd name="connsiteX1" fmla="*/ 3540549 w 3592052"/>
              <a:gd name="connsiteY1" fmla="*/ 0 h 2184193"/>
              <a:gd name="connsiteX2" fmla="*/ 3592052 w 3592052"/>
              <a:gd name="connsiteY2" fmla="*/ 51503 h 2184193"/>
              <a:gd name="connsiteX3" fmla="*/ 3592052 w 3592052"/>
              <a:gd name="connsiteY3" fmla="*/ 2132690 h 2184193"/>
              <a:gd name="connsiteX4" fmla="*/ 3540549 w 3592052"/>
              <a:gd name="connsiteY4" fmla="*/ 2184193 h 2184193"/>
              <a:gd name="connsiteX5" fmla="*/ 51503 w 3592052"/>
              <a:gd name="connsiteY5" fmla="*/ 2184193 h 2184193"/>
              <a:gd name="connsiteX6" fmla="*/ 0 w 3592052"/>
              <a:gd name="connsiteY6" fmla="*/ 2132690 h 2184193"/>
              <a:gd name="connsiteX7" fmla="*/ 0 w 3592052"/>
              <a:gd name="connsiteY7" fmla="*/ 51503 h 2184193"/>
              <a:gd name="connsiteX8" fmla="*/ 51503 w 3592052"/>
              <a:gd name="connsiteY8" fmla="*/ 0 h 218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2052" h="2184193">
                <a:moveTo>
                  <a:pt x="51503" y="0"/>
                </a:moveTo>
                <a:lnTo>
                  <a:pt x="3540549" y="0"/>
                </a:lnTo>
                <a:cubicBezTo>
                  <a:pt x="3568993" y="0"/>
                  <a:pt x="3592052" y="23059"/>
                  <a:pt x="3592052" y="51503"/>
                </a:cubicBezTo>
                <a:lnTo>
                  <a:pt x="3592052" y="2132690"/>
                </a:lnTo>
                <a:cubicBezTo>
                  <a:pt x="3592052" y="2161134"/>
                  <a:pt x="3568993" y="2184193"/>
                  <a:pt x="3540549" y="2184193"/>
                </a:cubicBezTo>
                <a:lnTo>
                  <a:pt x="51503" y="2184193"/>
                </a:lnTo>
                <a:cubicBezTo>
                  <a:pt x="23059" y="2184193"/>
                  <a:pt x="0" y="2161134"/>
                  <a:pt x="0" y="2132690"/>
                </a:cubicBezTo>
                <a:lnTo>
                  <a:pt x="0" y="51503"/>
                </a:lnTo>
                <a:cubicBezTo>
                  <a:pt x="0" y="23059"/>
                  <a:pt x="23059" y="0"/>
                  <a:pt x="5150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30300" dist="6223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7E869F-5C40-4FF8-A178-D4BD15344F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87019" y="1458659"/>
            <a:ext cx="4296696" cy="2612661"/>
          </a:xfrm>
          <a:custGeom>
            <a:avLst/>
            <a:gdLst>
              <a:gd name="connsiteX0" fmla="*/ 51503 w 3592052"/>
              <a:gd name="connsiteY0" fmla="*/ 0 h 2184193"/>
              <a:gd name="connsiteX1" fmla="*/ 3540549 w 3592052"/>
              <a:gd name="connsiteY1" fmla="*/ 0 h 2184193"/>
              <a:gd name="connsiteX2" fmla="*/ 3592052 w 3592052"/>
              <a:gd name="connsiteY2" fmla="*/ 51503 h 2184193"/>
              <a:gd name="connsiteX3" fmla="*/ 3592052 w 3592052"/>
              <a:gd name="connsiteY3" fmla="*/ 2132690 h 2184193"/>
              <a:gd name="connsiteX4" fmla="*/ 3540549 w 3592052"/>
              <a:gd name="connsiteY4" fmla="*/ 2184193 h 2184193"/>
              <a:gd name="connsiteX5" fmla="*/ 51503 w 3592052"/>
              <a:gd name="connsiteY5" fmla="*/ 2184193 h 2184193"/>
              <a:gd name="connsiteX6" fmla="*/ 0 w 3592052"/>
              <a:gd name="connsiteY6" fmla="*/ 2132690 h 2184193"/>
              <a:gd name="connsiteX7" fmla="*/ 0 w 3592052"/>
              <a:gd name="connsiteY7" fmla="*/ 51503 h 2184193"/>
              <a:gd name="connsiteX8" fmla="*/ 51503 w 3592052"/>
              <a:gd name="connsiteY8" fmla="*/ 0 h 218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2052" h="2184193">
                <a:moveTo>
                  <a:pt x="51503" y="0"/>
                </a:moveTo>
                <a:lnTo>
                  <a:pt x="3540549" y="0"/>
                </a:lnTo>
                <a:cubicBezTo>
                  <a:pt x="3568993" y="0"/>
                  <a:pt x="3592052" y="23059"/>
                  <a:pt x="3592052" y="51503"/>
                </a:cubicBezTo>
                <a:lnTo>
                  <a:pt x="3592052" y="2132690"/>
                </a:lnTo>
                <a:cubicBezTo>
                  <a:pt x="3592052" y="2161134"/>
                  <a:pt x="3568993" y="2184193"/>
                  <a:pt x="3540549" y="2184193"/>
                </a:cubicBezTo>
                <a:lnTo>
                  <a:pt x="51503" y="2184193"/>
                </a:lnTo>
                <a:cubicBezTo>
                  <a:pt x="23059" y="2184193"/>
                  <a:pt x="0" y="2161134"/>
                  <a:pt x="0" y="2132690"/>
                </a:cubicBezTo>
                <a:lnTo>
                  <a:pt x="0" y="51503"/>
                </a:lnTo>
                <a:cubicBezTo>
                  <a:pt x="0" y="23059"/>
                  <a:pt x="23059" y="0"/>
                  <a:pt x="5150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30300" dist="6223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87FB84-F36B-479E-984A-6582D820BE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9177" y="1197079"/>
            <a:ext cx="4463844" cy="4463844"/>
          </a:xfrm>
          <a:custGeom>
            <a:avLst/>
            <a:gdLst>
              <a:gd name="connsiteX0" fmla="*/ 1939506 w 3879012"/>
              <a:gd name="connsiteY0" fmla="*/ 0 h 3879012"/>
              <a:gd name="connsiteX1" fmla="*/ 3879012 w 3879012"/>
              <a:gd name="connsiteY1" fmla="*/ 1939506 h 3879012"/>
              <a:gd name="connsiteX2" fmla="*/ 1939506 w 3879012"/>
              <a:gd name="connsiteY2" fmla="*/ 3879012 h 3879012"/>
              <a:gd name="connsiteX3" fmla="*/ 0 w 3879012"/>
              <a:gd name="connsiteY3" fmla="*/ 1939506 h 3879012"/>
              <a:gd name="connsiteX4" fmla="*/ 1939506 w 3879012"/>
              <a:gd name="connsiteY4" fmla="*/ 0 h 38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9012" h="3879012">
                <a:moveTo>
                  <a:pt x="1939506" y="0"/>
                </a:moveTo>
                <a:cubicBezTo>
                  <a:pt x="3010666" y="0"/>
                  <a:pt x="3879012" y="868346"/>
                  <a:pt x="3879012" y="1939506"/>
                </a:cubicBezTo>
                <a:cubicBezTo>
                  <a:pt x="3879012" y="3010666"/>
                  <a:pt x="3010666" y="3879012"/>
                  <a:pt x="1939506" y="3879012"/>
                </a:cubicBezTo>
                <a:cubicBezTo>
                  <a:pt x="868346" y="3879012"/>
                  <a:pt x="0" y="3010666"/>
                  <a:pt x="0" y="1939506"/>
                </a:cubicBezTo>
                <a:cubicBezTo>
                  <a:pt x="0" y="868346"/>
                  <a:pt x="868346" y="0"/>
                  <a:pt x="193950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9DD5617-3185-4BB6-8156-089A8D19FF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6878" y="265470"/>
            <a:ext cx="2094272" cy="2094272"/>
          </a:xfrm>
          <a:custGeom>
            <a:avLst/>
            <a:gdLst>
              <a:gd name="connsiteX0" fmla="*/ 77572 w 2094272"/>
              <a:gd name="connsiteY0" fmla="*/ 0 h 2094272"/>
              <a:gd name="connsiteX1" fmla="*/ 2016701 w 2094272"/>
              <a:gd name="connsiteY1" fmla="*/ 0 h 2094272"/>
              <a:gd name="connsiteX2" fmla="*/ 2094272 w 2094272"/>
              <a:gd name="connsiteY2" fmla="*/ 77572 h 2094272"/>
              <a:gd name="connsiteX3" fmla="*/ 2094272 w 2094272"/>
              <a:gd name="connsiteY3" fmla="*/ 2016701 h 2094272"/>
              <a:gd name="connsiteX4" fmla="*/ 2016701 w 2094272"/>
              <a:gd name="connsiteY4" fmla="*/ 2094272 h 2094272"/>
              <a:gd name="connsiteX5" fmla="*/ 77572 w 2094272"/>
              <a:gd name="connsiteY5" fmla="*/ 2094272 h 2094272"/>
              <a:gd name="connsiteX6" fmla="*/ 0 w 2094272"/>
              <a:gd name="connsiteY6" fmla="*/ 2016701 h 2094272"/>
              <a:gd name="connsiteX7" fmla="*/ 0 w 2094272"/>
              <a:gd name="connsiteY7" fmla="*/ 77572 h 2094272"/>
              <a:gd name="connsiteX8" fmla="*/ 77572 w 2094272"/>
              <a:gd name="connsiteY8" fmla="*/ 0 h 20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272" h="2094272">
                <a:moveTo>
                  <a:pt x="77572" y="0"/>
                </a:moveTo>
                <a:lnTo>
                  <a:pt x="2016701" y="0"/>
                </a:lnTo>
                <a:cubicBezTo>
                  <a:pt x="2059542" y="0"/>
                  <a:pt x="2094272" y="34730"/>
                  <a:pt x="2094272" y="77572"/>
                </a:cubicBezTo>
                <a:lnTo>
                  <a:pt x="2094272" y="2016701"/>
                </a:lnTo>
                <a:cubicBezTo>
                  <a:pt x="2094272" y="2059542"/>
                  <a:pt x="2059542" y="2094272"/>
                  <a:pt x="2016701" y="2094272"/>
                </a:cubicBezTo>
                <a:lnTo>
                  <a:pt x="77572" y="2094272"/>
                </a:lnTo>
                <a:cubicBezTo>
                  <a:pt x="34730" y="2094272"/>
                  <a:pt x="0" y="2059542"/>
                  <a:pt x="0" y="2016701"/>
                </a:cubicBezTo>
                <a:lnTo>
                  <a:pt x="0" y="77572"/>
                </a:lnTo>
                <a:cubicBezTo>
                  <a:pt x="0" y="34730"/>
                  <a:pt x="34730" y="0"/>
                  <a:pt x="77572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70000" dist="1155700" dir="5400000" sx="74000" sy="74000" algn="t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6900E2-18A4-4701-9349-B0F0951A9F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09927" y="1312606"/>
            <a:ext cx="1395147" cy="1395147"/>
          </a:xfrm>
          <a:custGeom>
            <a:avLst/>
            <a:gdLst>
              <a:gd name="connsiteX0" fmla="*/ 51676 w 1395147"/>
              <a:gd name="connsiteY0" fmla="*/ 0 h 1395147"/>
              <a:gd name="connsiteX1" fmla="*/ 1343471 w 1395147"/>
              <a:gd name="connsiteY1" fmla="*/ 0 h 1395147"/>
              <a:gd name="connsiteX2" fmla="*/ 1395147 w 1395147"/>
              <a:gd name="connsiteY2" fmla="*/ 51676 h 1395147"/>
              <a:gd name="connsiteX3" fmla="*/ 1395147 w 1395147"/>
              <a:gd name="connsiteY3" fmla="*/ 1343471 h 1395147"/>
              <a:gd name="connsiteX4" fmla="*/ 1343471 w 1395147"/>
              <a:gd name="connsiteY4" fmla="*/ 1395147 h 1395147"/>
              <a:gd name="connsiteX5" fmla="*/ 51676 w 1395147"/>
              <a:gd name="connsiteY5" fmla="*/ 1395147 h 1395147"/>
              <a:gd name="connsiteX6" fmla="*/ 0 w 1395147"/>
              <a:gd name="connsiteY6" fmla="*/ 1343471 h 1395147"/>
              <a:gd name="connsiteX7" fmla="*/ 0 w 1395147"/>
              <a:gd name="connsiteY7" fmla="*/ 51676 h 1395147"/>
              <a:gd name="connsiteX8" fmla="*/ 51676 w 1395147"/>
              <a:gd name="connsiteY8" fmla="*/ 0 h 1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47" h="1395147">
                <a:moveTo>
                  <a:pt x="51676" y="0"/>
                </a:moveTo>
                <a:lnTo>
                  <a:pt x="1343471" y="0"/>
                </a:lnTo>
                <a:cubicBezTo>
                  <a:pt x="1372011" y="0"/>
                  <a:pt x="1395147" y="23136"/>
                  <a:pt x="1395147" y="51676"/>
                </a:cubicBezTo>
                <a:lnTo>
                  <a:pt x="1395147" y="1343471"/>
                </a:lnTo>
                <a:cubicBezTo>
                  <a:pt x="1395147" y="1372011"/>
                  <a:pt x="1372011" y="1395147"/>
                  <a:pt x="1343471" y="1395147"/>
                </a:cubicBezTo>
                <a:lnTo>
                  <a:pt x="51676" y="1395147"/>
                </a:lnTo>
                <a:cubicBezTo>
                  <a:pt x="23136" y="1395147"/>
                  <a:pt x="0" y="1372011"/>
                  <a:pt x="0" y="1343471"/>
                </a:cubicBezTo>
                <a:lnTo>
                  <a:pt x="0" y="51676"/>
                </a:lnTo>
                <a:cubicBezTo>
                  <a:pt x="0" y="23136"/>
                  <a:pt x="23136" y="0"/>
                  <a:pt x="5167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12800" dist="533400" dir="5400000" sx="74000" sy="7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89F360-E9B5-42C7-A7E6-CF0596AD14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6530" y="5055562"/>
            <a:ext cx="1395147" cy="1395147"/>
          </a:xfrm>
          <a:custGeom>
            <a:avLst/>
            <a:gdLst>
              <a:gd name="connsiteX0" fmla="*/ 51676 w 1395147"/>
              <a:gd name="connsiteY0" fmla="*/ 0 h 1395147"/>
              <a:gd name="connsiteX1" fmla="*/ 1343471 w 1395147"/>
              <a:gd name="connsiteY1" fmla="*/ 0 h 1395147"/>
              <a:gd name="connsiteX2" fmla="*/ 1395147 w 1395147"/>
              <a:gd name="connsiteY2" fmla="*/ 51676 h 1395147"/>
              <a:gd name="connsiteX3" fmla="*/ 1395147 w 1395147"/>
              <a:gd name="connsiteY3" fmla="*/ 1343471 h 1395147"/>
              <a:gd name="connsiteX4" fmla="*/ 1343471 w 1395147"/>
              <a:gd name="connsiteY4" fmla="*/ 1395147 h 1395147"/>
              <a:gd name="connsiteX5" fmla="*/ 51676 w 1395147"/>
              <a:gd name="connsiteY5" fmla="*/ 1395147 h 1395147"/>
              <a:gd name="connsiteX6" fmla="*/ 0 w 1395147"/>
              <a:gd name="connsiteY6" fmla="*/ 1343471 h 1395147"/>
              <a:gd name="connsiteX7" fmla="*/ 0 w 1395147"/>
              <a:gd name="connsiteY7" fmla="*/ 51676 h 1395147"/>
              <a:gd name="connsiteX8" fmla="*/ 51676 w 1395147"/>
              <a:gd name="connsiteY8" fmla="*/ 0 h 1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47" h="1395147">
                <a:moveTo>
                  <a:pt x="51676" y="0"/>
                </a:moveTo>
                <a:lnTo>
                  <a:pt x="1343471" y="0"/>
                </a:lnTo>
                <a:cubicBezTo>
                  <a:pt x="1372011" y="0"/>
                  <a:pt x="1395147" y="23136"/>
                  <a:pt x="1395147" y="51676"/>
                </a:cubicBezTo>
                <a:lnTo>
                  <a:pt x="1395147" y="1343471"/>
                </a:lnTo>
                <a:cubicBezTo>
                  <a:pt x="1395147" y="1372011"/>
                  <a:pt x="1372011" y="1395147"/>
                  <a:pt x="1343471" y="1395147"/>
                </a:cubicBezTo>
                <a:lnTo>
                  <a:pt x="51676" y="1395147"/>
                </a:lnTo>
                <a:cubicBezTo>
                  <a:pt x="23136" y="1395147"/>
                  <a:pt x="0" y="1372011"/>
                  <a:pt x="0" y="1343471"/>
                </a:cubicBezTo>
                <a:lnTo>
                  <a:pt x="0" y="51676"/>
                </a:lnTo>
                <a:cubicBezTo>
                  <a:pt x="0" y="23136"/>
                  <a:pt x="23136" y="0"/>
                  <a:pt x="5167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93800" dist="787400" dir="5400000" sx="74000" sy="7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DE22A01-C2EA-49B7-A35C-0B0665F66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6961" y="4536548"/>
            <a:ext cx="1395147" cy="1395147"/>
          </a:xfrm>
          <a:custGeom>
            <a:avLst/>
            <a:gdLst>
              <a:gd name="connsiteX0" fmla="*/ 51676 w 1395147"/>
              <a:gd name="connsiteY0" fmla="*/ 0 h 1395147"/>
              <a:gd name="connsiteX1" fmla="*/ 1343471 w 1395147"/>
              <a:gd name="connsiteY1" fmla="*/ 0 h 1395147"/>
              <a:gd name="connsiteX2" fmla="*/ 1395147 w 1395147"/>
              <a:gd name="connsiteY2" fmla="*/ 51676 h 1395147"/>
              <a:gd name="connsiteX3" fmla="*/ 1395147 w 1395147"/>
              <a:gd name="connsiteY3" fmla="*/ 1343471 h 1395147"/>
              <a:gd name="connsiteX4" fmla="*/ 1343471 w 1395147"/>
              <a:gd name="connsiteY4" fmla="*/ 1395147 h 1395147"/>
              <a:gd name="connsiteX5" fmla="*/ 51676 w 1395147"/>
              <a:gd name="connsiteY5" fmla="*/ 1395147 h 1395147"/>
              <a:gd name="connsiteX6" fmla="*/ 0 w 1395147"/>
              <a:gd name="connsiteY6" fmla="*/ 1343471 h 1395147"/>
              <a:gd name="connsiteX7" fmla="*/ 0 w 1395147"/>
              <a:gd name="connsiteY7" fmla="*/ 51676 h 1395147"/>
              <a:gd name="connsiteX8" fmla="*/ 51676 w 1395147"/>
              <a:gd name="connsiteY8" fmla="*/ 0 h 1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47" h="1395147">
                <a:moveTo>
                  <a:pt x="51676" y="0"/>
                </a:moveTo>
                <a:lnTo>
                  <a:pt x="1343471" y="0"/>
                </a:lnTo>
                <a:cubicBezTo>
                  <a:pt x="1372011" y="0"/>
                  <a:pt x="1395147" y="23136"/>
                  <a:pt x="1395147" y="51676"/>
                </a:cubicBezTo>
                <a:lnTo>
                  <a:pt x="1395147" y="1343471"/>
                </a:lnTo>
                <a:cubicBezTo>
                  <a:pt x="1395147" y="1372011"/>
                  <a:pt x="1372011" y="1395147"/>
                  <a:pt x="1343471" y="1395147"/>
                </a:cubicBezTo>
                <a:lnTo>
                  <a:pt x="51676" y="1395147"/>
                </a:lnTo>
                <a:cubicBezTo>
                  <a:pt x="23136" y="1395147"/>
                  <a:pt x="0" y="1372011"/>
                  <a:pt x="0" y="1343471"/>
                </a:cubicBezTo>
                <a:lnTo>
                  <a:pt x="0" y="51676"/>
                </a:lnTo>
                <a:cubicBezTo>
                  <a:pt x="0" y="23136"/>
                  <a:pt x="23136" y="0"/>
                  <a:pt x="5167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181100" dist="647700" dir="5400000" sx="74000" sy="7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C5FAE70-87AB-41C3-935A-F488AC752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57010" y="4190149"/>
            <a:ext cx="1395147" cy="1395147"/>
          </a:xfrm>
          <a:custGeom>
            <a:avLst/>
            <a:gdLst>
              <a:gd name="connsiteX0" fmla="*/ 51676 w 1395147"/>
              <a:gd name="connsiteY0" fmla="*/ 0 h 1395147"/>
              <a:gd name="connsiteX1" fmla="*/ 1343471 w 1395147"/>
              <a:gd name="connsiteY1" fmla="*/ 0 h 1395147"/>
              <a:gd name="connsiteX2" fmla="*/ 1395147 w 1395147"/>
              <a:gd name="connsiteY2" fmla="*/ 51676 h 1395147"/>
              <a:gd name="connsiteX3" fmla="*/ 1395147 w 1395147"/>
              <a:gd name="connsiteY3" fmla="*/ 1343471 h 1395147"/>
              <a:gd name="connsiteX4" fmla="*/ 1343471 w 1395147"/>
              <a:gd name="connsiteY4" fmla="*/ 1395147 h 1395147"/>
              <a:gd name="connsiteX5" fmla="*/ 51676 w 1395147"/>
              <a:gd name="connsiteY5" fmla="*/ 1395147 h 1395147"/>
              <a:gd name="connsiteX6" fmla="*/ 0 w 1395147"/>
              <a:gd name="connsiteY6" fmla="*/ 1343471 h 1395147"/>
              <a:gd name="connsiteX7" fmla="*/ 0 w 1395147"/>
              <a:gd name="connsiteY7" fmla="*/ 51676 h 1395147"/>
              <a:gd name="connsiteX8" fmla="*/ 51676 w 1395147"/>
              <a:gd name="connsiteY8" fmla="*/ 0 h 1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47" h="1395147">
                <a:moveTo>
                  <a:pt x="51676" y="0"/>
                </a:moveTo>
                <a:lnTo>
                  <a:pt x="1343471" y="0"/>
                </a:lnTo>
                <a:cubicBezTo>
                  <a:pt x="1372011" y="0"/>
                  <a:pt x="1395147" y="23136"/>
                  <a:pt x="1395147" y="51676"/>
                </a:cubicBezTo>
                <a:lnTo>
                  <a:pt x="1395147" y="1343471"/>
                </a:lnTo>
                <a:cubicBezTo>
                  <a:pt x="1395147" y="1372011"/>
                  <a:pt x="1372011" y="1395147"/>
                  <a:pt x="1343471" y="1395147"/>
                </a:cubicBezTo>
                <a:lnTo>
                  <a:pt x="51676" y="1395147"/>
                </a:lnTo>
                <a:cubicBezTo>
                  <a:pt x="23136" y="1395147"/>
                  <a:pt x="0" y="1372011"/>
                  <a:pt x="0" y="1343471"/>
                </a:cubicBezTo>
                <a:lnTo>
                  <a:pt x="0" y="51676"/>
                </a:lnTo>
                <a:cubicBezTo>
                  <a:pt x="0" y="23136"/>
                  <a:pt x="23136" y="0"/>
                  <a:pt x="51676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12800" dist="393700" dir="5400000" sx="70000" sy="7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2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9" grpId="0" animBg="1"/>
      <p:bldP spid="18" grpId="0" animBg="1"/>
      <p:bldP spid="1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879B7A5-EDB8-420C-8323-AF4F46891B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808" y="221226"/>
            <a:ext cx="2808017" cy="3207774"/>
          </a:xfrm>
          <a:custGeom>
            <a:avLst/>
            <a:gdLst>
              <a:gd name="connsiteX0" fmla="*/ 43243 w 2808017"/>
              <a:gd name="connsiteY0" fmla="*/ 0 h 3207774"/>
              <a:gd name="connsiteX1" fmla="*/ 2764774 w 2808017"/>
              <a:gd name="connsiteY1" fmla="*/ 0 h 3207774"/>
              <a:gd name="connsiteX2" fmla="*/ 2808017 w 2808017"/>
              <a:gd name="connsiteY2" fmla="*/ 43243 h 3207774"/>
              <a:gd name="connsiteX3" fmla="*/ 2808017 w 2808017"/>
              <a:gd name="connsiteY3" fmla="*/ 3164531 h 3207774"/>
              <a:gd name="connsiteX4" fmla="*/ 2764774 w 2808017"/>
              <a:gd name="connsiteY4" fmla="*/ 3207774 h 3207774"/>
              <a:gd name="connsiteX5" fmla="*/ 43243 w 2808017"/>
              <a:gd name="connsiteY5" fmla="*/ 3207774 h 3207774"/>
              <a:gd name="connsiteX6" fmla="*/ 0 w 2808017"/>
              <a:gd name="connsiteY6" fmla="*/ 3164531 h 3207774"/>
              <a:gd name="connsiteX7" fmla="*/ 0 w 2808017"/>
              <a:gd name="connsiteY7" fmla="*/ 43243 h 3207774"/>
              <a:gd name="connsiteX8" fmla="*/ 43243 w 2808017"/>
              <a:gd name="connsiteY8" fmla="*/ 0 h 320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017" h="3207774">
                <a:moveTo>
                  <a:pt x="43243" y="0"/>
                </a:moveTo>
                <a:lnTo>
                  <a:pt x="2764774" y="0"/>
                </a:lnTo>
                <a:cubicBezTo>
                  <a:pt x="2788656" y="0"/>
                  <a:pt x="2808017" y="19361"/>
                  <a:pt x="2808017" y="43243"/>
                </a:cubicBezTo>
                <a:lnTo>
                  <a:pt x="2808017" y="3164531"/>
                </a:lnTo>
                <a:cubicBezTo>
                  <a:pt x="2808017" y="3188413"/>
                  <a:pt x="2788656" y="3207774"/>
                  <a:pt x="2764774" y="3207774"/>
                </a:cubicBezTo>
                <a:lnTo>
                  <a:pt x="43243" y="3207774"/>
                </a:lnTo>
                <a:cubicBezTo>
                  <a:pt x="19361" y="3207774"/>
                  <a:pt x="0" y="3188413"/>
                  <a:pt x="0" y="3164531"/>
                </a:cubicBezTo>
                <a:lnTo>
                  <a:pt x="0" y="43243"/>
                </a:lnTo>
                <a:cubicBezTo>
                  <a:pt x="0" y="19361"/>
                  <a:pt x="19361" y="0"/>
                  <a:pt x="432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D15BEE-C52C-45D8-A7C1-201BF56C8A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70905" y="221226"/>
            <a:ext cx="2808017" cy="3207774"/>
          </a:xfrm>
          <a:custGeom>
            <a:avLst/>
            <a:gdLst>
              <a:gd name="connsiteX0" fmla="*/ 43243 w 2808017"/>
              <a:gd name="connsiteY0" fmla="*/ 0 h 3207774"/>
              <a:gd name="connsiteX1" fmla="*/ 2764774 w 2808017"/>
              <a:gd name="connsiteY1" fmla="*/ 0 h 3207774"/>
              <a:gd name="connsiteX2" fmla="*/ 2808017 w 2808017"/>
              <a:gd name="connsiteY2" fmla="*/ 43243 h 3207774"/>
              <a:gd name="connsiteX3" fmla="*/ 2808017 w 2808017"/>
              <a:gd name="connsiteY3" fmla="*/ 3164531 h 3207774"/>
              <a:gd name="connsiteX4" fmla="*/ 2764774 w 2808017"/>
              <a:gd name="connsiteY4" fmla="*/ 3207774 h 3207774"/>
              <a:gd name="connsiteX5" fmla="*/ 43243 w 2808017"/>
              <a:gd name="connsiteY5" fmla="*/ 3207774 h 3207774"/>
              <a:gd name="connsiteX6" fmla="*/ 0 w 2808017"/>
              <a:gd name="connsiteY6" fmla="*/ 3164531 h 3207774"/>
              <a:gd name="connsiteX7" fmla="*/ 0 w 2808017"/>
              <a:gd name="connsiteY7" fmla="*/ 43243 h 3207774"/>
              <a:gd name="connsiteX8" fmla="*/ 43243 w 2808017"/>
              <a:gd name="connsiteY8" fmla="*/ 0 h 320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8017" h="3207774">
                <a:moveTo>
                  <a:pt x="43243" y="0"/>
                </a:moveTo>
                <a:lnTo>
                  <a:pt x="2764774" y="0"/>
                </a:lnTo>
                <a:cubicBezTo>
                  <a:pt x="2788656" y="0"/>
                  <a:pt x="2808017" y="19361"/>
                  <a:pt x="2808017" y="43243"/>
                </a:cubicBezTo>
                <a:lnTo>
                  <a:pt x="2808017" y="3164531"/>
                </a:lnTo>
                <a:cubicBezTo>
                  <a:pt x="2808017" y="3188413"/>
                  <a:pt x="2788656" y="3207774"/>
                  <a:pt x="2764774" y="3207774"/>
                </a:cubicBezTo>
                <a:lnTo>
                  <a:pt x="43243" y="3207774"/>
                </a:lnTo>
                <a:cubicBezTo>
                  <a:pt x="19361" y="3207774"/>
                  <a:pt x="0" y="3188413"/>
                  <a:pt x="0" y="3164531"/>
                </a:cubicBezTo>
                <a:lnTo>
                  <a:pt x="0" y="43243"/>
                </a:lnTo>
                <a:cubicBezTo>
                  <a:pt x="0" y="19361"/>
                  <a:pt x="19361" y="0"/>
                  <a:pt x="432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3555FB-74C0-4CB5-B555-AA3FBF4638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3429000"/>
            <a:ext cx="5850194" cy="3207774"/>
          </a:xfrm>
          <a:custGeom>
            <a:avLst/>
            <a:gdLst>
              <a:gd name="connsiteX0" fmla="*/ 49400 w 5850194"/>
              <a:gd name="connsiteY0" fmla="*/ 0 h 3207774"/>
              <a:gd name="connsiteX1" fmla="*/ 5800794 w 5850194"/>
              <a:gd name="connsiteY1" fmla="*/ 0 h 3207774"/>
              <a:gd name="connsiteX2" fmla="*/ 5850194 w 5850194"/>
              <a:gd name="connsiteY2" fmla="*/ 49400 h 3207774"/>
              <a:gd name="connsiteX3" fmla="*/ 5850194 w 5850194"/>
              <a:gd name="connsiteY3" fmla="*/ 3158374 h 3207774"/>
              <a:gd name="connsiteX4" fmla="*/ 5800794 w 5850194"/>
              <a:gd name="connsiteY4" fmla="*/ 3207774 h 3207774"/>
              <a:gd name="connsiteX5" fmla="*/ 49400 w 5850194"/>
              <a:gd name="connsiteY5" fmla="*/ 3207774 h 3207774"/>
              <a:gd name="connsiteX6" fmla="*/ 0 w 5850194"/>
              <a:gd name="connsiteY6" fmla="*/ 3158374 h 3207774"/>
              <a:gd name="connsiteX7" fmla="*/ 0 w 5850194"/>
              <a:gd name="connsiteY7" fmla="*/ 49400 h 3207774"/>
              <a:gd name="connsiteX8" fmla="*/ 49400 w 5850194"/>
              <a:gd name="connsiteY8" fmla="*/ 0 h 320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0194" h="3207774">
                <a:moveTo>
                  <a:pt x="49400" y="0"/>
                </a:moveTo>
                <a:lnTo>
                  <a:pt x="5800794" y="0"/>
                </a:lnTo>
                <a:cubicBezTo>
                  <a:pt x="5828077" y="0"/>
                  <a:pt x="5850194" y="22117"/>
                  <a:pt x="5850194" y="49400"/>
                </a:cubicBezTo>
                <a:lnTo>
                  <a:pt x="5850194" y="3158374"/>
                </a:lnTo>
                <a:cubicBezTo>
                  <a:pt x="5850194" y="3185657"/>
                  <a:pt x="5828077" y="3207774"/>
                  <a:pt x="5800794" y="3207774"/>
                </a:cubicBezTo>
                <a:lnTo>
                  <a:pt x="49400" y="3207774"/>
                </a:lnTo>
                <a:cubicBezTo>
                  <a:pt x="22117" y="3207774"/>
                  <a:pt x="0" y="3185657"/>
                  <a:pt x="0" y="3158374"/>
                </a:cubicBezTo>
                <a:lnTo>
                  <a:pt x="0" y="49400"/>
                </a:lnTo>
                <a:cubicBezTo>
                  <a:pt x="0" y="22117"/>
                  <a:pt x="22117" y="0"/>
                  <a:pt x="4940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2AA1194-9802-40EB-98DF-2BB3A01D617D}"/>
              </a:ext>
            </a:extLst>
          </p:cNvPr>
          <p:cNvGrpSpPr/>
          <p:nvPr userDrawn="1"/>
        </p:nvGrpSpPr>
        <p:grpSpPr>
          <a:xfrm>
            <a:off x="10071124" y="6463714"/>
            <a:ext cx="1819613" cy="261610"/>
            <a:chOff x="361913" y="6408848"/>
            <a:chExt cx="1819613" cy="261610"/>
          </a:xfrm>
        </p:grpSpPr>
        <p:sp>
          <p:nvSpPr>
            <p:cNvPr id="34" name="Freeform 62">
              <a:extLst>
                <a:ext uri="{FF2B5EF4-FFF2-40B4-BE49-F238E27FC236}">
                  <a16:creationId xmlns:a16="http://schemas.microsoft.com/office/drawing/2014/main" id="{482F898C-AB2E-4C64-8E1D-420930B9D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13" y="6479934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FE3215-523B-44D1-AA6F-6CD2B4FA13E3}"/>
                </a:ext>
              </a:extLst>
            </p:cNvPr>
            <p:cNvSpPr txBox="1"/>
            <p:nvPr/>
          </p:nvSpPr>
          <p:spPr>
            <a:xfrm>
              <a:off x="435535" y="6408848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2018 All Rights Reserved</a:t>
              </a:r>
              <a:endParaRPr lang="id-ID" sz="1100" b="0" dirty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58AF82-CF65-4F8C-9144-B5D39686E750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2B0A5A-8336-474F-A448-4DD54F51C0A3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0C44DEA-986C-4703-8584-E589053EBDFA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reeform 75">
                <a:extLst>
                  <a:ext uri="{FF2B5EF4-FFF2-40B4-BE49-F238E27FC236}">
                    <a16:creationId xmlns:a16="http://schemas.microsoft.com/office/drawing/2014/main" id="{84777992-928D-4F29-85A1-E0EA2CCAB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A016360-210A-4622-A1B6-E783554279E6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2C6D767-7832-4467-AFF2-EC3C63957484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reeform 85">
                <a:extLst>
                  <a:ext uri="{FF2B5EF4-FFF2-40B4-BE49-F238E27FC236}">
                    <a16:creationId xmlns:a16="http://schemas.microsoft.com/office/drawing/2014/main" id="{9DDE31E8-80F9-44C4-A1E8-F27E0E69D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BB3B246-A6ED-4110-9CAE-BEB6607F87FA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876AC8B-C4AF-481F-99D2-1D56906C91BF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FAFE852F-9ABD-47FB-9835-6A223BA8B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064DFD9-016E-41AC-9A27-856E887C62CA}"/>
              </a:ext>
            </a:extLst>
          </p:cNvPr>
          <p:cNvSpPr/>
          <p:nvPr userDrawn="1"/>
        </p:nvSpPr>
        <p:spPr>
          <a:xfrm>
            <a:off x="0" y="0"/>
            <a:ext cx="12192000" cy="1689160"/>
          </a:xfrm>
          <a:prstGeom prst="rect">
            <a:avLst/>
          </a:pr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368300" dist="88900" dir="5400000" sx="96000" sy="96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37F12-F024-44D5-943B-D4800BB9A406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CE811D-25FE-4C3B-8FA7-50A50338F22B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B93DAF-1595-4302-8887-ED26B0A03572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65665C-08B5-44B2-908D-F0CD3151F735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13D010-A722-4F13-AA17-5F18D53383E7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C29474-6B64-48E4-A1E5-3E536576B071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3AD724-7AD0-4710-BD9D-429127955E13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974996-36A9-4B58-9C5D-0854E23718A9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4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7D7D4CF-00EE-4E14-A782-00631BD54A77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5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6F43A5-0502-4874-A992-3C958DD213F5}"/>
              </a:ext>
            </a:extLst>
          </p:cNvPr>
          <p:cNvGrpSpPr/>
          <p:nvPr userDrawn="1"/>
        </p:nvGrpSpPr>
        <p:grpSpPr>
          <a:xfrm>
            <a:off x="10071124" y="6463714"/>
            <a:ext cx="1819613" cy="261610"/>
            <a:chOff x="361913" y="6408848"/>
            <a:chExt cx="1819613" cy="261610"/>
          </a:xfrm>
        </p:grpSpPr>
        <p:sp>
          <p:nvSpPr>
            <p:cNvPr id="22" name="Freeform 62">
              <a:extLst>
                <a:ext uri="{FF2B5EF4-FFF2-40B4-BE49-F238E27FC236}">
                  <a16:creationId xmlns:a16="http://schemas.microsoft.com/office/drawing/2014/main" id="{88689C9E-86F6-42B0-958A-43A5CEB49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13" y="6479934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E927E0-0EDB-4056-8C5D-9F17A179DE51}"/>
                </a:ext>
              </a:extLst>
            </p:cNvPr>
            <p:cNvSpPr txBox="1"/>
            <p:nvPr/>
          </p:nvSpPr>
          <p:spPr>
            <a:xfrm>
              <a:off x="435535" y="6408848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2018 All Rights Reserved</a:t>
              </a:r>
              <a:endParaRPr lang="id-ID" sz="1100" b="0" dirty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A5A176-8F48-4C7D-88B9-61B4AACFFD51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1E3E207-EDFA-4B07-A137-A17A1E117331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EB2C152-9D3B-4102-9824-8EA018C11C12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 75">
                <a:extLst>
                  <a:ext uri="{FF2B5EF4-FFF2-40B4-BE49-F238E27FC236}">
                    <a16:creationId xmlns:a16="http://schemas.microsoft.com/office/drawing/2014/main" id="{5406E5D0-85FC-4D0F-9909-1E1F2D1DE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117BBF-8E3B-41A2-928C-B108838DB55D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05BD94B-44D3-4844-AE0C-3F76A2DF4B30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Freeform 85">
                <a:extLst>
                  <a:ext uri="{FF2B5EF4-FFF2-40B4-BE49-F238E27FC236}">
                    <a16:creationId xmlns:a16="http://schemas.microsoft.com/office/drawing/2014/main" id="{68E909E4-20FD-4CA6-AE63-A9BBEE5C0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335921E-2AA8-47E5-B16B-2599A5373F4E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35C8E07-58CF-4220-BDDF-DB4D86EDFCB2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 87">
                <a:extLst>
                  <a:ext uri="{FF2B5EF4-FFF2-40B4-BE49-F238E27FC236}">
                    <a16:creationId xmlns:a16="http://schemas.microsoft.com/office/drawing/2014/main" id="{2F7BF586-720D-44E0-A40E-06FA481F0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872A13-9D84-4EDF-8EDF-A9C00A2557F5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0B2F71A-9A93-45D6-AF91-7C3A860EAC39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ED949FB-60B0-40BB-B828-501666BCC33C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8C73FB-5E87-4E9E-8225-F05896720C60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19C4BB-84BD-488C-8CB5-1A903F9F1619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519AB36-4155-448A-99D3-43980C5B36B6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473EEA8-9843-40F9-A9FC-2BD0A56FD133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092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AA35CC0-9CF9-4609-ABF8-D5D330F1A9E5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5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9390FE-0070-469B-A633-EFAB1E4EFBB7}"/>
              </a:ext>
            </a:extLst>
          </p:cNvPr>
          <p:cNvGrpSpPr/>
          <p:nvPr userDrawn="1"/>
        </p:nvGrpSpPr>
        <p:grpSpPr>
          <a:xfrm>
            <a:off x="10071124" y="6463714"/>
            <a:ext cx="1819613" cy="261610"/>
            <a:chOff x="361913" y="6408848"/>
            <a:chExt cx="1819613" cy="261610"/>
          </a:xfrm>
        </p:grpSpPr>
        <p:sp>
          <p:nvSpPr>
            <p:cNvPr id="27" name="Freeform 62">
              <a:extLst>
                <a:ext uri="{FF2B5EF4-FFF2-40B4-BE49-F238E27FC236}">
                  <a16:creationId xmlns:a16="http://schemas.microsoft.com/office/drawing/2014/main" id="{178C02F9-D58E-49AD-993E-54B96F953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13" y="6479934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D07ECA-B60B-4969-8FF2-4C42C61EE921}"/>
                </a:ext>
              </a:extLst>
            </p:cNvPr>
            <p:cNvSpPr txBox="1"/>
            <p:nvPr/>
          </p:nvSpPr>
          <p:spPr>
            <a:xfrm>
              <a:off x="435535" y="6408848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50000"/>
                    </a:schemeClr>
                  </a:solidFill>
                  <a:cs typeface="Segoe UI" panose="020B0502040204020203" pitchFamily="34" charset="0"/>
                </a:rPr>
                <a:t>2018 All Rights Reserved</a:t>
              </a:r>
              <a:endParaRPr lang="id-ID" sz="1100" b="0" dirty="0">
                <a:solidFill>
                  <a:schemeClr val="bg1">
                    <a:lumMod val="50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9C71DE-419B-40E2-B5B0-4880AB045C82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4886BE8-63E2-4454-8F97-66A67C8A5EB3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3CB7C72-2483-49E2-B5BD-50E58C14A9A7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A7D6C6D8-F9CA-46FB-B21C-044F50C5A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7A343A2-4422-4A48-B780-64DB8EE4F91D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A853885-5934-48BD-A6AD-C639459EA87B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 85">
                <a:extLst>
                  <a:ext uri="{FF2B5EF4-FFF2-40B4-BE49-F238E27FC236}">
                    <a16:creationId xmlns:a16="http://schemas.microsoft.com/office/drawing/2014/main" id="{A400EE90-B457-40FF-BF14-E82A1C0E8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F5B3138-A094-4885-98A8-192DE2161FAF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2E5356-DFAB-4CEE-A042-02DD03CC3971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Freeform 87">
                <a:extLst>
                  <a:ext uri="{FF2B5EF4-FFF2-40B4-BE49-F238E27FC236}">
                    <a16:creationId xmlns:a16="http://schemas.microsoft.com/office/drawing/2014/main" id="{AAF7AF98-1300-45BC-9417-B5AF840CE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03CA8A-FE11-4016-9435-E954C35E06FB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A04F9C-84FA-4D4A-B3F0-F0F3A417A7B9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093D6AF-DEC0-4DB6-B700-FD304B2EFB11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97FE8E-4544-445F-B5DF-56CE8AD14877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6EFCE78-3CAD-404B-AECD-90AD58565DAF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42A25F-C181-4608-89EF-350FC7C80A2D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0E6BDD1-898E-43A9-98BE-072AAA0A7D99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E95E5B-5084-41CF-8BBF-1D7FAB454D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557585" cy="6858000"/>
          </a:xfrm>
          <a:custGeom>
            <a:avLst/>
            <a:gdLst>
              <a:gd name="connsiteX0" fmla="*/ 0 w 3557585"/>
              <a:gd name="connsiteY0" fmla="*/ 0 h 6858000"/>
              <a:gd name="connsiteX1" fmla="*/ 3557585 w 3557585"/>
              <a:gd name="connsiteY1" fmla="*/ 0 h 6858000"/>
              <a:gd name="connsiteX2" fmla="*/ 3557585 w 3557585"/>
              <a:gd name="connsiteY2" fmla="*/ 6858000 h 6858000"/>
              <a:gd name="connsiteX3" fmla="*/ 0 w 35575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7585" h="6858000">
                <a:moveTo>
                  <a:pt x="0" y="0"/>
                </a:moveTo>
                <a:lnTo>
                  <a:pt x="3557585" y="0"/>
                </a:lnTo>
                <a:lnTo>
                  <a:pt x="3557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5292C2-C518-41A6-B426-35C1F3932931}"/>
              </a:ext>
            </a:extLst>
          </p:cNvPr>
          <p:cNvSpPr/>
          <p:nvPr userDrawn="1"/>
        </p:nvSpPr>
        <p:spPr>
          <a:xfrm flipV="1">
            <a:off x="5912893" y="-1"/>
            <a:ext cx="6279107" cy="6279107"/>
          </a:xfrm>
          <a:custGeom>
            <a:avLst/>
            <a:gdLst>
              <a:gd name="connsiteX0" fmla="*/ 510966 w 510966"/>
              <a:gd name="connsiteY0" fmla="*/ 0 h 510966"/>
              <a:gd name="connsiteX1" fmla="*/ 510966 w 510966"/>
              <a:gd name="connsiteY1" fmla="*/ 510966 h 510966"/>
              <a:gd name="connsiteX2" fmla="*/ 0 w 510966"/>
              <a:gd name="connsiteY2" fmla="*/ 510966 h 510966"/>
              <a:gd name="connsiteX3" fmla="*/ 510966 w 510966"/>
              <a:gd name="connsiteY3" fmla="*/ 0 h 5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66" h="510966">
                <a:moveTo>
                  <a:pt x="510966" y="0"/>
                </a:moveTo>
                <a:lnTo>
                  <a:pt x="510966" y="510966"/>
                </a:lnTo>
                <a:lnTo>
                  <a:pt x="0" y="510966"/>
                </a:lnTo>
                <a:cubicBezTo>
                  <a:pt x="0" y="228767"/>
                  <a:pt x="228767" y="0"/>
                  <a:pt x="51096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343B56-DB65-4FA0-A34F-82BF686F06A9}"/>
              </a:ext>
            </a:extLst>
          </p:cNvPr>
          <p:cNvSpPr/>
          <p:nvPr userDrawn="1"/>
        </p:nvSpPr>
        <p:spPr>
          <a:xfrm flipV="1">
            <a:off x="8099760" y="-1"/>
            <a:ext cx="4092240" cy="4092240"/>
          </a:xfrm>
          <a:custGeom>
            <a:avLst/>
            <a:gdLst>
              <a:gd name="connsiteX0" fmla="*/ 510966 w 510966"/>
              <a:gd name="connsiteY0" fmla="*/ 0 h 510966"/>
              <a:gd name="connsiteX1" fmla="*/ 510966 w 510966"/>
              <a:gd name="connsiteY1" fmla="*/ 510966 h 510966"/>
              <a:gd name="connsiteX2" fmla="*/ 0 w 510966"/>
              <a:gd name="connsiteY2" fmla="*/ 510966 h 510966"/>
              <a:gd name="connsiteX3" fmla="*/ 510966 w 510966"/>
              <a:gd name="connsiteY3" fmla="*/ 0 h 51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66" h="510966">
                <a:moveTo>
                  <a:pt x="510966" y="0"/>
                </a:moveTo>
                <a:lnTo>
                  <a:pt x="510966" y="510966"/>
                </a:lnTo>
                <a:lnTo>
                  <a:pt x="0" y="510966"/>
                </a:lnTo>
                <a:cubicBezTo>
                  <a:pt x="0" y="228767"/>
                  <a:pt x="228767" y="0"/>
                  <a:pt x="510966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05B7E2-35E0-40E9-B22A-08D50A9621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6116" y="1736668"/>
            <a:ext cx="8219768" cy="2890684"/>
          </a:xfrm>
          <a:custGeom>
            <a:avLst/>
            <a:gdLst>
              <a:gd name="connsiteX0" fmla="*/ 1445342 w 8219768"/>
              <a:gd name="connsiteY0" fmla="*/ 0 h 2890684"/>
              <a:gd name="connsiteX1" fmla="*/ 6774426 w 8219768"/>
              <a:gd name="connsiteY1" fmla="*/ 0 h 2890684"/>
              <a:gd name="connsiteX2" fmla="*/ 8219768 w 8219768"/>
              <a:gd name="connsiteY2" fmla="*/ 1445342 h 2890684"/>
              <a:gd name="connsiteX3" fmla="*/ 6774426 w 8219768"/>
              <a:gd name="connsiteY3" fmla="*/ 2890684 h 2890684"/>
              <a:gd name="connsiteX4" fmla="*/ 1445342 w 8219768"/>
              <a:gd name="connsiteY4" fmla="*/ 2890684 h 2890684"/>
              <a:gd name="connsiteX5" fmla="*/ 0 w 8219768"/>
              <a:gd name="connsiteY5" fmla="*/ 1445342 h 2890684"/>
              <a:gd name="connsiteX6" fmla="*/ 1445342 w 8219768"/>
              <a:gd name="connsiteY6" fmla="*/ 0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9768" h="2890684">
                <a:moveTo>
                  <a:pt x="1445342" y="0"/>
                </a:moveTo>
                <a:lnTo>
                  <a:pt x="6774426" y="0"/>
                </a:lnTo>
                <a:cubicBezTo>
                  <a:pt x="7572666" y="0"/>
                  <a:pt x="8219768" y="647102"/>
                  <a:pt x="8219768" y="1445342"/>
                </a:cubicBezTo>
                <a:cubicBezTo>
                  <a:pt x="8219768" y="2243582"/>
                  <a:pt x="7572666" y="2890684"/>
                  <a:pt x="6774426" y="2890684"/>
                </a:cubicBezTo>
                <a:lnTo>
                  <a:pt x="1445342" y="2890684"/>
                </a:lnTo>
                <a:cubicBezTo>
                  <a:pt x="647102" y="2890684"/>
                  <a:pt x="0" y="2243582"/>
                  <a:pt x="0" y="1445342"/>
                </a:cubicBezTo>
                <a:cubicBezTo>
                  <a:pt x="0" y="647102"/>
                  <a:pt x="647102" y="0"/>
                  <a:pt x="1445342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1244600" dist="749300" dir="5400000" sx="77000" sy="77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3CCA63-2B2F-4EA2-B480-E345060AAA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09800" y="0"/>
            <a:ext cx="8534400" cy="6858000"/>
          </a:xfrm>
          <a:custGeom>
            <a:avLst/>
            <a:gdLst>
              <a:gd name="connsiteX0" fmla="*/ 0 w 8534400"/>
              <a:gd name="connsiteY0" fmla="*/ 0 h 6858000"/>
              <a:gd name="connsiteX1" fmla="*/ 8534400 w 8534400"/>
              <a:gd name="connsiteY1" fmla="*/ 0 h 6858000"/>
              <a:gd name="connsiteX2" fmla="*/ 8534400 w 8534400"/>
              <a:gd name="connsiteY2" fmla="*/ 6858000 h 6858000"/>
              <a:gd name="connsiteX3" fmla="*/ 0 w 8534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8534400" y="0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1104900" dist="825500" dir="5400000" sx="83000" sy="8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BC0B6-C0D4-45CC-8B78-2461282A7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9942" y="1288282"/>
            <a:ext cx="5661704" cy="4530166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4555207F-5C45-490B-B2FA-0D641AD29B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37598" y="667553"/>
            <a:ext cx="4560270" cy="2550262"/>
          </a:xfrm>
          <a:custGeom>
            <a:avLst/>
            <a:gdLst>
              <a:gd name="connsiteX0" fmla="*/ 0 w 7105650"/>
              <a:gd name="connsiteY0" fmla="*/ 0 h 4030980"/>
              <a:gd name="connsiteX1" fmla="*/ 7105650 w 7105650"/>
              <a:gd name="connsiteY1" fmla="*/ 0 h 4030980"/>
              <a:gd name="connsiteX2" fmla="*/ 7105650 w 7105650"/>
              <a:gd name="connsiteY2" fmla="*/ 4030980 h 4030980"/>
              <a:gd name="connsiteX3" fmla="*/ 0 w 7105650"/>
              <a:gd name="connsiteY3" fmla="*/ 4030980 h 4030980"/>
              <a:gd name="connsiteX4" fmla="*/ 0 w 7105650"/>
              <a:gd name="connsiteY4" fmla="*/ 0 h 4030980"/>
              <a:gd name="connsiteX0" fmla="*/ 30480 w 7136130"/>
              <a:gd name="connsiteY0" fmla="*/ 0 h 4069080"/>
              <a:gd name="connsiteX1" fmla="*/ 7136130 w 7136130"/>
              <a:gd name="connsiteY1" fmla="*/ 0 h 4069080"/>
              <a:gd name="connsiteX2" fmla="*/ 7136130 w 7136130"/>
              <a:gd name="connsiteY2" fmla="*/ 4030980 h 4069080"/>
              <a:gd name="connsiteX3" fmla="*/ 0 w 7136130"/>
              <a:gd name="connsiteY3" fmla="*/ 4069080 h 4069080"/>
              <a:gd name="connsiteX4" fmla="*/ 30480 w 7136130"/>
              <a:gd name="connsiteY4" fmla="*/ 0 h 4069080"/>
              <a:gd name="connsiteX0" fmla="*/ 60960 w 7166610"/>
              <a:gd name="connsiteY0" fmla="*/ 0 h 4069080"/>
              <a:gd name="connsiteX1" fmla="*/ 7166610 w 7166610"/>
              <a:gd name="connsiteY1" fmla="*/ 0 h 4069080"/>
              <a:gd name="connsiteX2" fmla="*/ 7166610 w 7166610"/>
              <a:gd name="connsiteY2" fmla="*/ 4030980 h 4069080"/>
              <a:gd name="connsiteX3" fmla="*/ 0 w 7166610"/>
              <a:gd name="connsiteY3" fmla="*/ 4069080 h 4069080"/>
              <a:gd name="connsiteX4" fmla="*/ 60960 w 7166610"/>
              <a:gd name="connsiteY4" fmla="*/ 0 h 4069080"/>
              <a:gd name="connsiteX0" fmla="*/ 30480 w 7166610"/>
              <a:gd name="connsiteY0" fmla="*/ 0 h 4084320"/>
              <a:gd name="connsiteX1" fmla="*/ 7166610 w 7166610"/>
              <a:gd name="connsiteY1" fmla="*/ 15240 h 4084320"/>
              <a:gd name="connsiteX2" fmla="*/ 7166610 w 7166610"/>
              <a:gd name="connsiteY2" fmla="*/ 4046220 h 4084320"/>
              <a:gd name="connsiteX3" fmla="*/ 0 w 7166610"/>
              <a:gd name="connsiteY3" fmla="*/ 4084320 h 4084320"/>
              <a:gd name="connsiteX4" fmla="*/ 30480 w 7166610"/>
              <a:gd name="connsiteY4" fmla="*/ 0 h 4084320"/>
              <a:gd name="connsiteX0" fmla="*/ 60960 w 7166610"/>
              <a:gd name="connsiteY0" fmla="*/ 0 h 4099560"/>
              <a:gd name="connsiteX1" fmla="*/ 7166610 w 7166610"/>
              <a:gd name="connsiteY1" fmla="*/ 30480 h 4099560"/>
              <a:gd name="connsiteX2" fmla="*/ 7166610 w 7166610"/>
              <a:gd name="connsiteY2" fmla="*/ 4061460 h 4099560"/>
              <a:gd name="connsiteX3" fmla="*/ 0 w 7166610"/>
              <a:gd name="connsiteY3" fmla="*/ 4099560 h 4099560"/>
              <a:gd name="connsiteX4" fmla="*/ 60960 w 7166610"/>
              <a:gd name="connsiteY4" fmla="*/ 0 h 4099560"/>
              <a:gd name="connsiteX0" fmla="*/ 68580 w 7166610"/>
              <a:gd name="connsiteY0" fmla="*/ 0 h 4122420"/>
              <a:gd name="connsiteX1" fmla="*/ 7166610 w 7166610"/>
              <a:gd name="connsiteY1" fmla="*/ 53340 h 4122420"/>
              <a:gd name="connsiteX2" fmla="*/ 7166610 w 7166610"/>
              <a:gd name="connsiteY2" fmla="*/ 4084320 h 4122420"/>
              <a:gd name="connsiteX3" fmla="*/ 0 w 7166610"/>
              <a:gd name="connsiteY3" fmla="*/ 4122420 h 4122420"/>
              <a:gd name="connsiteX4" fmla="*/ 68580 w 7166610"/>
              <a:gd name="connsiteY4" fmla="*/ 0 h 4122420"/>
              <a:gd name="connsiteX0" fmla="*/ 68580 w 7166610"/>
              <a:gd name="connsiteY0" fmla="*/ 0 h 4145280"/>
              <a:gd name="connsiteX1" fmla="*/ 7166610 w 7166610"/>
              <a:gd name="connsiteY1" fmla="*/ 76200 h 4145280"/>
              <a:gd name="connsiteX2" fmla="*/ 7166610 w 7166610"/>
              <a:gd name="connsiteY2" fmla="*/ 4107180 h 4145280"/>
              <a:gd name="connsiteX3" fmla="*/ 0 w 7166610"/>
              <a:gd name="connsiteY3" fmla="*/ 4145280 h 4145280"/>
              <a:gd name="connsiteX4" fmla="*/ 68580 w 7166610"/>
              <a:gd name="connsiteY4" fmla="*/ 0 h 4145280"/>
              <a:gd name="connsiteX0" fmla="*/ 45720 w 7166610"/>
              <a:gd name="connsiteY0" fmla="*/ 0 h 4168140"/>
              <a:gd name="connsiteX1" fmla="*/ 7166610 w 7166610"/>
              <a:gd name="connsiteY1" fmla="*/ 99060 h 4168140"/>
              <a:gd name="connsiteX2" fmla="*/ 7166610 w 7166610"/>
              <a:gd name="connsiteY2" fmla="*/ 4130040 h 4168140"/>
              <a:gd name="connsiteX3" fmla="*/ 0 w 7166610"/>
              <a:gd name="connsiteY3" fmla="*/ 4168140 h 4168140"/>
              <a:gd name="connsiteX4" fmla="*/ 45720 w 7166610"/>
              <a:gd name="connsiteY4" fmla="*/ 0 h 4168140"/>
              <a:gd name="connsiteX0" fmla="*/ 83820 w 7166610"/>
              <a:gd name="connsiteY0" fmla="*/ 0 h 4145280"/>
              <a:gd name="connsiteX1" fmla="*/ 7166610 w 7166610"/>
              <a:gd name="connsiteY1" fmla="*/ 76200 h 4145280"/>
              <a:gd name="connsiteX2" fmla="*/ 7166610 w 7166610"/>
              <a:gd name="connsiteY2" fmla="*/ 4107180 h 4145280"/>
              <a:gd name="connsiteX3" fmla="*/ 0 w 7166610"/>
              <a:gd name="connsiteY3" fmla="*/ 4145280 h 4145280"/>
              <a:gd name="connsiteX4" fmla="*/ 83820 w 7166610"/>
              <a:gd name="connsiteY4" fmla="*/ 0 h 4145280"/>
              <a:gd name="connsiteX0" fmla="*/ 60960 w 7166610"/>
              <a:gd name="connsiteY0" fmla="*/ 0 h 4152900"/>
              <a:gd name="connsiteX1" fmla="*/ 7166610 w 7166610"/>
              <a:gd name="connsiteY1" fmla="*/ 83820 h 4152900"/>
              <a:gd name="connsiteX2" fmla="*/ 7166610 w 7166610"/>
              <a:gd name="connsiteY2" fmla="*/ 4114800 h 4152900"/>
              <a:gd name="connsiteX3" fmla="*/ 0 w 7166610"/>
              <a:gd name="connsiteY3" fmla="*/ 4152900 h 4152900"/>
              <a:gd name="connsiteX4" fmla="*/ 60960 w 7166610"/>
              <a:gd name="connsiteY4" fmla="*/ 0 h 4152900"/>
              <a:gd name="connsiteX0" fmla="*/ 76200 w 7166610"/>
              <a:gd name="connsiteY0" fmla="*/ 0 h 4114800"/>
              <a:gd name="connsiteX1" fmla="*/ 7166610 w 7166610"/>
              <a:gd name="connsiteY1" fmla="*/ 45720 h 4114800"/>
              <a:gd name="connsiteX2" fmla="*/ 7166610 w 7166610"/>
              <a:gd name="connsiteY2" fmla="*/ 4076700 h 4114800"/>
              <a:gd name="connsiteX3" fmla="*/ 0 w 7166610"/>
              <a:gd name="connsiteY3" fmla="*/ 4114800 h 4114800"/>
              <a:gd name="connsiteX4" fmla="*/ 76200 w 7166610"/>
              <a:gd name="connsiteY4" fmla="*/ 0 h 4114800"/>
              <a:gd name="connsiteX0" fmla="*/ 76200 w 7174230"/>
              <a:gd name="connsiteY0" fmla="*/ 0 h 4114800"/>
              <a:gd name="connsiteX1" fmla="*/ 7174230 w 7174230"/>
              <a:gd name="connsiteY1" fmla="*/ 15240 h 4114800"/>
              <a:gd name="connsiteX2" fmla="*/ 7166610 w 7174230"/>
              <a:gd name="connsiteY2" fmla="*/ 4076700 h 4114800"/>
              <a:gd name="connsiteX3" fmla="*/ 0 w 7174230"/>
              <a:gd name="connsiteY3" fmla="*/ 4114800 h 4114800"/>
              <a:gd name="connsiteX4" fmla="*/ 76200 w 7174230"/>
              <a:gd name="connsiteY4" fmla="*/ 0 h 4114800"/>
              <a:gd name="connsiteX0" fmla="*/ 76200 w 7174230"/>
              <a:gd name="connsiteY0" fmla="*/ 7620 h 4122420"/>
              <a:gd name="connsiteX1" fmla="*/ 7174230 w 7174230"/>
              <a:gd name="connsiteY1" fmla="*/ 0 h 4122420"/>
              <a:gd name="connsiteX2" fmla="*/ 7166610 w 7174230"/>
              <a:gd name="connsiteY2" fmla="*/ 4084320 h 4122420"/>
              <a:gd name="connsiteX3" fmla="*/ 0 w 7174230"/>
              <a:gd name="connsiteY3" fmla="*/ 4122420 h 4122420"/>
              <a:gd name="connsiteX4" fmla="*/ 76200 w 7174230"/>
              <a:gd name="connsiteY4" fmla="*/ 7620 h 4122420"/>
              <a:gd name="connsiteX0" fmla="*/ 76200 w 7166610"/>
              <a:gd name="connsiteY0" fmla="*/ 15240 h 4130040"/>
              <a:gd name="connsiteX1" fmla="*/ 7151370 w 7166610"/>
              <a:gd name="connsiteY1" fmla="*/ 0 h 4130040"/>
              <a:gd name="connsiteX2" fmla="*/ 7166610 w 7166610"/>
              <a:gd name="connsiteY2" fmla="*/ 4091940 h 4130040"/>
              <a:gd name="connsiteX3" fmla="*/ 0 w 7166610"/>
              <a:gd name="connsiteY3" fmla="*/ 4130040 h 4130040"/>
              <a:gd name="connsiteX4" fmla="*/ 76200 w 7166610"/>
              <a:gd name="connsiteY4" fmla="*/ 15240 h 4130040"/>
              <a:gd name="connsiteX0" fmla="*/ 76200 w 7280910"/>
              <a:gd name="connsiteY0" fmla="*/ 15240 h 4130040"/>
              <a:gd name="connsiteX1" fmla="*/ 7151370 w 7280910"/>
              <a:gd name="connsiteY1" fmla="*/ 0 h 4130040"/>
              <a:gd name="connsiteX2" fmla="*/ 7280910 w 7280910"/>
              <a:gd name="connsiteY2" fmla="*/ 4091940 h 4130040"/>
              <a:gd name="connsiteX3" fmla="*/ 0 w 7280910"/>
              <a:gd name="connsiteY3" fmla="*/ 4130040 h 4130040"/>
              <a:gd name="connsiteX4" fmla="*/ 76200 w 7280910"/>
              <a:gd name="connsiteY4" fmla="*/ 15240 h 4130040"/>
              <a:gd name="connsiteX0" fmla="*/ 76200 w 7296150"/>
              <a:gd name="connsiteY0" fmla="*/ 15240 h 4130040"/>
              <a:gd name="connsiteX1" fmla="*/ 7151370 w 7296150"/>
              <a:gd name="connsiteY1" fmla="*/ 0 h 4130040"/>
              <a:gd name="connsiteX2" fmla="*/ 7296150 w 7296150"/>
              <a:gd name="connsiteY2" fmla="*/ 4091940 h 4130040"/>
              <a:gd name="connsiteX3" fmla="*/ 0 w 7296150"/>
              <a:gd name="connsiteY3" fmla="*/ 4130040 h 4130040"/>
              <a:gd name="connsiteX4" fmla="*/ 76200 w 7296150"/>
              <a:gd name="connsiteY4" fmla="*/ 15240 h 4130040"/>
              <a:gd name="connsiteX0" fmla="*/ 91440 w 7311390"/>
              <a:gd name="connsiteY0" fmla="*/ 15240 h 4130040"/>
              <a:gd name="connsiteX1" fmla="*/ 7166610 w 7311390"/>
              <a:gd name="connsiteY1" fmla="*/ 0 h 4130040"/>
              <a:gd name="connsiteX2" fmla="*/ 7311390 w 7311390"/>
              <a:gd name="connsiteY2" fmla="*/ 4091940 h 4130040"/>
              <a:gd name="connsiteX3" fmla="*/ 0 w 7311390"/>
              <a:gd name="connsiteY3" fmla="*/ 4130040 h 4130040"/>
              <a:gd name="connsiteX4" fmla="*/ 91440 w 7311390"/>
              <a:gd name="connsiteY4" fmla="*/ 15240 h 4130040"/>
              <a:gd name="connsiteX0" fmla="*/ 99060 w 7319010"/>
              <a:gd name="connsiteY0" fmla="*/ 1524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99060 w 7319010"/>
              <a:gd name="connsiteY4" fmla="*/ 15240 h 4130040"/>
              <a:gd name="connsiteX0" fmla="*/ 68580 w 7319010"/>
              <a:gd name="connsiteY0" fmla="*/ 1524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68580 w 7319010"/>
              <a:gd name="connsiteY4" fmla="*/ 15240 h 4130040"/>
              <a:gd name="connsiteX0" fmla="*/ 91440 w 7319010"/>
              <a:gd name="connsiteY0" fmla="*/ 1524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91440 w 7319010"/>
              <a:gd name="connsiteY4" fmla="*/ 15240 h 4130040"/>
              <a:gd name="connsiteX0" fmla="*/ 129540 w 7319010"/>
              <a:gd name="connsiteY0" fmla="*/ 0 h 4137660"/>
              <a:gd name="connsiteX1" fmla="*/ 7174230 w 7319010"/>
              <a:gd name="connsiteY1" fmla="*/ 7620 h 4137660"/>
              <a:gd name="connsiteX2" fmla="*/ 7319010 w 7319010"/>
              <a:gd name="connsiteY2" fmla="*/ 4099560 h 4137660"/>
              <a:gd name="connsiteX3" fmla="*/ 0 w 7319010"/>
              <a:gd name="connsiteY3" fmla="*/ 4137660 h 4137660"/>
              <a:gd name="connsiteX4" fmla="*/ 129540 w 7319010"/>
              <a:gd name="connsiteY4" fmla="*/ 0 h 4137660"/>
              <a:gd name="connsiteX0" fmla="*/ 106680 w 7319010"/>
              <a:gd name="connsiteY0" fmla="*/ 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106680 w 7319010"/>
              <a:gd name="connsiteY4" fmla="*/ 0 h 4130040"/>
              <a:gd name="connsiteX0" fmla="*/ 99060 w 7319010"/>
              <a:gd name="connsiteY0" fmla="*/ 0 h 4130040"/>
              <a:gd name="connsiteX1" fmla="*/ 7174230 w 7319010"/>
              <a:gd name="connsiteY1" fmla="*/ 0 h 4130040"/>
              <a:gd name="connsiteX2" fmla="*/ 7319010 w 7319010"/>
              <a:gd name="connsiteY2" fmla="*/ 4091940 h 4130040"/>
              <a:gd name="connsiteX3" fmla="*/ 0 w 7319010"/>
              <a:gd name="connsiteY3" fmla="*/ 4130040 h 4130040"/>
              <a:gd name="connsiteX4" fmla="*/ 99060 w 7319010"/>
              <a:gd name="connsiteY4" fmla="*/ 0 h 4130040"/>
              <a:gd name="connsiteX0" fmla="*/ 10021 w 7229971"/>
              <a:gd name="connsiteY0" fmla="*/ 0 h 4130040"/>
              <a:gd name="connsiteX1" fmla="*/ 7085191 w 7229971"/>
              <a:gd name="connsiteY1" fmla="*/ 0 h 4130040"/>
              <a:gd name="connsiteX2" fmla="*/ 7229971 w 7229971"/>
              <a:gd name="connsiteY2" fmla="*/ 4091940 h 4130040"/>
              <a:gd name="connsiteX3" fmla="*/ 0 w 7229971"/>
              <a:gd name="connsiteY3" fmla="*/ 4130040 h 4130040"/>
              <a:gd name="connsiteX4" fmla="*/ 10021 w 7229971"/>
              <a:gd name="connsiteY4" fmla="*/ 0 h 4130040"/>
              <a:gd name="connsiteX0" fmla="*/ 97 w 7220047"/>
              <a:gd name="connsiteY0" fmla="*/ 0 h 4120147"/>
              <a:gd name="connsiteX1" fmla="*/ 7075267 w 7220047"/>
              <a:gd name="connsiteY1" fmla="*/ 0 h 4120147"/>
              <a:gd name="connsiteX2" fmla="*/ 7220047 w 7220047"/>
              <a:gd name="connsiteY2" fmla="*/ 4091940 h 4120147"/>
              <a:gd name="connsiteX3" fmla="*/ 79115 w 7220047"/>
              <a:gd name="connsiteY3" fmla="*/ 4120147 h 4120147"/>
              <a:gd name="connsiteX4" fmla="*/ 97 w 7220047"/>
              <a:gd name="connsiteY4" fmla="*/ 0 h 4120147"/>
              <a:gd name="connsiteX0" fmla="*/ 50 w 7220000"/>
              <a:gd name="connsiteY0" fmla="*/ 0 h 4091940"/>
              <a:gd name="connsiteX1" fmla="*/ 7075220 w 7220000"/>
              <a:gd name="connsiteY1" fmla="*/ 0 h 4091940"/>
              <a:gd name="connsiteX2" fmla="*/ 7220000 w 7220000"/>
              <a:gd name="connsiteY2" fmla="*/ 4091940 h 4091940"/>
              <a:gd name="connsiteX3" fmla="*/ 158213 w 7220000"/>
              <a:gd name="connsiteY3" fmla="*/ 4041001 h 4091940"/>
              <a:gd name="connsiteX4" fmla="*/ 50 w 7220000"/>
              <a:gd name="connsiteY4" fmla="*/ 0 h 4091940"/>
              <a:gd name="connsiteX0" fmla="*/ 44 w 7219994"/>
              <a:gd name="connsiteY0" fmla="*/ 0 h 4091940"/>
              <a:gd name="connsiteX1" fmla="*/ 7075214 w 7219994"/>
              <a:gd name="connsiteY1" fmla="*/ 0 h 4091940"/>
              <a:gd name="connsiteX2" fmla="*/ 7219994 w 7219994"/>
              <a:gd name="connsiteY2" fmla="*/ 4091940 h 4091940"/>
              <a:gd name="connsiteX3" fmla="*/ 187887 w 7219994"/>
              <a:gd name="connsiteY3" fmla="*/ 3981642 h 4091940"/>
              <a:gd name="connsiteX4" fmla="*/ 44 w 7219994"/>
              <a:gd name="connsiteY4" fmla="*/ 0 h 4091940"/>
              <a:gd name="connsiteX0" fmla="*/ 38 w 7219988"/>
              <a:gd name="connsiteY0" fmla="*/ 0 h 4091940"/>
              <a:gd name="connsiteX1" fmla="*/ 7075208 w 7219988"/>
              <a:gd name="connsiteY1" fmla="*/ 0 h 4091940"/>
              <a:gd name="connsiteX2" fmla="*/ 7219988 w 7219988"/>
              <a:gd name="connsiteY2" fmla="*/ 4091940 h 4091940"/>
              <a:gd name="connsiteX3" fmla="*/ 217561 w 7219988"/>
              <a:gd name="connsiteY3" fmla="*/ 3932176 h 4091940"/>
              <a:gd name="connsiteX4" fmla="*/ 38 w 7219988"/>
              <a:gd name="connsiteY4" fmla="*/ 0 h 4091940"/>
              <a:gd name="connsiteX0" fmla="*/ 33 w 7219983"/>
              <a:gd name="connsiteY0" fmla="*/ 0 h 4091940"/>
              <a:gd name="connsiteX1" fmla="*/ 7075203 w 7219983"/>
              <a:gd name="connsiteY1" fmla="*/ 0 h 4091940"/>
              <a:gd name="connsiteX2" fmla="*/ 7219983 w 7219983"/>
              <a:gd name="connsiteY2" fmla="*/ 4091940 h 4091940"/>
              <a:gd name="connsiteX3" fmla="*/ 237342 w 7219983"/>
              <a:gd name="connsiteY3" fmla="*/ 3961856 h 4091940"/>
              <a:gd name="connsiteX4" fmla="*/ 33 w 7219983"/>
              <a:gd name="connsiteY4" fmla="*/ 0 h 4091940"/>
              <a:gd name="connsiteX0" fmla="*/ 31 w 7219981"/>
              <a:gd name="connsiteY0" fmla="*/ 0 h 4091940"/>
              <a:gd name="connsiteX1" fmla="*/ 7075201 w 7219981"/>
              <a:gd name="connsiteY1" fmla="*/ 0 h 4091940"/>
              <a:gd name="connsiteX2" fmla="*/ 7219981 w 7219981"/>
              <a:gd name="connsiteY2" fmla="*/ 4091940 h 4091940"/>
              <a:gd name="connsiteX3" fmla="*/ 267020 w 7219981"/>
              <a:gd name="connsiteY3" fmla="*/ 3981642 h 4091940"/>
              <a:gd name="connsiteX4" fmla="*/ 31 w 7219981"/>
              <a:gd name="connsiteY4" fmla="*/ 0 h 4091940"/>
              <a:gd name="connsiteX0" fmla="*/ 31 w 7219981"/>
              <a:gd name="connsiteY0" fmla="*/ 0 h 4091940"/>
              <a:gd name="connsiteX1" fmla="*/ 7075201 w 7219981"/>
              <a:gd name="connsiteY1" fmla="*/ 0 h 4091940"/>
              <a:gd name="connsiteX2" fmla="*/ 7219981 w 7219981"/>
              <a:gd name="connsiteY2" fmla="*/ 4091940 h 4091940"/>
              <a:gd name="connsiteX3" fmla="*/ 257127 w 7219981"/>
              <a:gd name="connsiteY3" fmla="*/ 3961856 h 4091940"/>
              <a:gd name="connsiteX4" fmla="*/ 31 w 7219981"/>
              <a:gd name="connsiteY4" fmla="*/ 0 h 4091940"/>
              <a:gd name="connsiteX0" fmla="*/ 31 w 7200195"/>
              <a:gd name="connsiteY0" fmla="*/ 0 h 3983115"/>
              <a:gd name="connsiteX1" fmla="*/ 7075201 w 7200195"/>
              <a:gd name="connsiteY1" fmla="*/ 0 h 3983115"/>
              <a:gd name="connsiteX2" fmla="*/ 7200195 w 7200195"/>
              <a:gd name="connsiteY2" fmla="*/ 3983115 h 3983115"/>
              <a:gd name="connsiteX3" fmla="*/ 257127 w 7200195"/>
              <a:gd name="connsiteY3" fmla="*/ 3961856 h 3983115"/>
              <a:gd name="connsiteX4" fmla="*/ 31 w 7200195"/>
              <a:gd name="connsiteY4" fmla="*/ 0 h 3983115"/>
              <a:gd name="connsiteX0" fmla="*/ 31 w 7075201"/>
              <a:gd name="connsiteY0" fmla="*/ 0 h 4012795"/>
              <a:gd name="connsiteX1" fmla="*/ 7075201 w 7075201"/>
              <a:gd name="connsiteY1" fmla="*/ 0 h 4012795"/>
              <a:gd name="connsiteX2" fmla="*/ 7041903 w 7075201"/>
              <a:gd name="connsiteY2" fmla="*/ 4012795 h 4012795"/>
              <a:gd name="connsiteX3" fmla="*/ 257127 w 7075201"/>
              <a:gd name="connsiteY3" fmla="*/ 3961856 h 4012795"/>
              <a:gd name="connsiteX4" fmla="*/ 31 w 7075201"/>
              <a:gd name="connsiteY4" fmla="*/ 0 h 4012795"/>
              <a:gd name="connsiteX0" fmla="*/ 31 w 7075201"/>
              <a:gd name="connsiteY0" fmla="*/ 0 h 4032581"/>
              <a:gd name="connsiteX1" fmla="*/ 7075201 w 7075201"/>
              <a:gd name="connsiteY1" fmla="*/ 0 h 4032581"/>
              <a:gd name="connsiteX2" fmla="*/ 6982544 w 7075201"/>
              <a:gd name="connsiteY2" fmla="*/ 4032581 h 4032581"/>
              <a:gd name="connsiteX3" fmla="*/ 257127 w 7075201"/>
              <a:gd name="connsiteY3" fmla="*/ 3961856 h 4032581"/>
              <a:gd name="connsiteX4" fmla="*/ 31 w 7075201"/>
              <a:gd name="connsiteY4" fmla="*/ 0 h 4032581"/>
              <a:gd name="connsiteX0" fmla="*/ 31 w 7075201"/>
              <a:gd name="connsiteY0" fmla="*/ 0 h 4032581"/>
              <a:gd name="connsiteX1" fmla="*/ 7075201 w 7075201"/>
              <a:gd name="connsiteY1" fmla="*/ 0 h 4032581"/>
              <a:gd name="connsiteX2" fmla="*/ 6903398 w 7075201"/>
              <a:gd name="connsiteY2" fmla="*/ 4032581 h 4032581"/>
              <a:gd name="connsiteX3" fmla="*/ 257127 w 7075201"/>
              <a:gd name="connsiteY3" fmla="*/ 3961856 h 4032581"/>
              <a:gd name="connsiteX4" fmla="*/ 31 w 7075201"/>
              <a:gd name="connsiteY4" fmla="*/ 0 h 4032581"/>
              <a:gd name="connsiteX0" fmla="*/ 31 w 7075201"/>
              <a:gd name="connsiteY0" fmla="*/ 0 h 4042474"/>
              <a:gd name="connsiteX1" fmla="*/ 7075201 w 7075201"/>
              <a:gd name="connsiteY1" fmla="*/ 0 h 4042474"/>
              <a:gd name="connsiteX2" fmla="*/ 6863826 w 7075201"/>
              <a:gd name="connsiteY2" fmla="*/ 4042474 h 4042474"/>
              <a:gd name="connsiteX3" fmla="*/ 257127 w 7075201"/>
              <a:gd name="connsiteY3" fmla="*/ 3961856 h 4042474"/>
              <a:gd name="connsiteX4" fmla="*/ 31 w 7075201"/>
              <a:gd name="connsiteY4" fmla="*/ 0 h 4042474"/>
              <a:gd name="connsiteX0" fmla="*/ 36 w 7075206"/>
              <a:gd name="connsiteY0" fmla="*/ 0 h 4042474"/>
              <a:gd name="connsiteX1" fmla="*/ 7075206 w 7075206"/>
              <a:gd name="connsiteY1" fmla="*/ 0 h 4042474"/>
              <a:gd name="connsiteX2" fmla="*/ 6863831 w 7075206"/>
              <a:gd name="connsiteY2" fmla="*/ 4042474 h 4042474"/>
              <a:gd name="connsiteX3" fmla="*/ 227453 w 7075206"/>
              <a:gd name="connsiteY3" fmla="*/ 3971749 h 4042474"/>
              <a:gd name="connsiteX4" fmla="*/ 36 w 7075206"/>
              <a:gd name="connsiteY4" fmla="*/ 0 h 4042474"/>
              <a:gd name="connsiteX0" fmla="*/ 33 w 7075203"/>
              <a:gd name="connsiteY0" fmla="*/ 0 h 4042474"/>
              <a:gd name="connsiteX1" fmla="*/ 7075203 w 7075203"/>
              <a:gd name="connsiteY1" fmla="*/ 0 h 4042474"/>
              <a:gd name="connsiteX2" fmla="*/ 6863828 w 7075203"/>
              <a:gd name="connsiteY2" fmla="*/ 4042474 h 4042474"/>
              <a:gd name="connsiteX3" fmla="*/ 247236 w 7075203"/>
              <a:gd name="connsiteY3" fmla="*/ 4001429 h 4042474"/>
              <a:gd name="connsiteX4" fmla="*/ 33 w 7075203"/>
              <a:gd name="connsiteY4" fmla="*/ 0 h 4042474"/>
              <a:gd name="connsiteX0" fmla="*/ 28 w 7114771"/>
              <a:gd name="connsiteY0" fmla="*/ 79146 h 4042474"/>
              <a:gd name="connsiteX1" fmla="*/ 7114771 w 7114771"/>
              <a:gd name="connsiteY1" fmla="*/ 0 h 4042474"/>
              <a:gd name="connsiteX2" fmla="*/ 6903396 w 7114771"/>
              <a:gd name="connsiteY2" fmla="*/ 4042474 h 4042474"/>
              <a:gd name="connsiteX3" fmla="*/ 286804 w 7114771"/>
              <a:gd name="connsiteY3" fmla="*/ 4001429 h 4042474"/>
              <a:gd name="connsiteX4" fmla="*/ 28 w 7114771"/>
              <a:gd name="connsiteY4" fmla="*/ 79146 h 4042474"/>
              <a:gd name="connsiteX0" fmla="*/ 0 w 7114743"/>
              <a:gd name="connsiteY0" fmla="*/ 79146 h 4042474"/>
              <a:gd name="connsiteX1" fmla="*/ 7114743 w 7114743"/>
              <a:gd name="connsiteY1" fmla="*/ 0 h 4042474"/>
              <a:gd name="connsiteX2" fmla="*/ 6903368 w 7114743"/>
              <a:gd name="connsiteY2" fmla="*/ 4042474 h 4042474"/>
              <a:gd name="connsiteX3" fmla="*/ 286776 w 7114743"/>
              <a:gd name="connsiteY3" fmla="*/ 4001429 h 4042474"/>
              <a:gd name="connsiteX4" fmla="*/ 0 w 7114743"/>
              <a:gd name="connsiteY4" fmla="*/ 79146 h 4042474"/>
              <a:gd name="connsiteX0" fmla="*/ 0 w 7114743"/>
              <a:gd name="connsiteY0" fmla="*/ 79146 h 4042474"/>
              <a:gd name="connsiteX1" fmla="*/ 7114743 w 7114743"/>
              <a:gd name="connsiteY1" fmla="*/ 0 h 4042474"/>
              <a:gd name="connsiteX2" fmla="*/ 6903368 w 7114743"/>
              <a:gd name="connsiteY2" fmla="*/ 4042474 h 4042474"/>
              <a:gd name="connsiteX3" fmla="*/ 286776 w 7114743"/>
              <a:gd name="connsiteY3" fmla="*/ 4001429 h 4042474"/>
              <a:gd name="connsiteX4" fmla="*/ 0 w 7114743"/>
              <a:gd name="connsiteY4" fmla="*/ 79146 h 4042474"/>
              <a:gd name="connsiteX0" fmla="*/ 0 w 7114743"/>
              <a:gd name="connsiteY0" fmla="*/ 79146 h 4042560"/>
              <a:gd name="connsiteX1" fmla="*/ 7114743 w 7114743"/>
              <a:gd name="connsiteY1" fmla="*/ 0 h 4042560"/>
              <a:gd name="connsiteX2" fmla="*/ 6903368 w 7114743"/>
              <a:gd name="connsiteY2" fmla="*/ 4042474 h 4042560"/>
              <a:gd name="connsiteX3" fmla="*/ 286776 w 7114743"/>
              <a:gd name="connsiteY3" fmla="*/ 4001429 h 4042560"/>
              <a:gd name="connsiteX4" fmla="*/ 0 w 7114743"/>
              <a:gd name="connsiteY4" fmla="*/ 79146 h 4042560"/>
              <a:gd name="connsiteX0" fmla="*/ 0 w 7114743"/>
              <a:gd name="connsiteY0" fmla="*/ 79157 h 4042543"/>
              <a:gd name="connsiteX1" fmla="*/ 7114743 w 7114743"/>
              <a:gd name="connsiteY1" fmla="*/ 11 h 4042543"/>
              <a:gd name="connsiteX2" fmla="*/ 6903368 w 7114743"/>
              <a:gd name="connsiteY2" fmla="*/ 4042485 h 4042543"/>
              <a:gd name="connsiteX3" fmla="*/ 286776 w 7114743"/>
              <a:gd name="connsiteY3" fmla="*/ 4001440 h 4042543"/>
              <a:gd name="connsiteX4" fmla="*/ 0 w 7114743"/>
              <a:gd name="connsiteY4" fmla="*/ 79157 h 4042543"/>
              <a:gd name="connsiteX0" fmla="*/ 0 w 7183996"/>
              <a:gd name="connsiteY0" fmla="*/ 0 h 3963388"/>
              <a:gd name="connsiteX1" fmla="*/ 7183996 w 7183996"/>
              <a:gd name="connsiteY1" fmla="*/ 49466 h 3963388"/>
              <a:gd name="connsiteX2" fmla="*/ 6903368 w 7183996"/>
              <a:gd name="connsiteY2" fmla="*/ 3963328 h 3963388"/>
              <a:gd name="connsiteX3" fmla="*/ 286776 w 7183996"/>
              <a:gd name="connsiteY3" fmla="*/ 3922283 h 3963388"/>
              <a:gd name="connsiteX4" fmla="*/ 0 w 7183996"/>
              <a:gd name="connsiteY4" fmla="*/ 0 h 3963388"/>
              <a:gd name="connsiteX0" fmla="*/ 0 w 7124637"/>
              <a:gd name="connsiteY0" fmla="*/ 0 h 3963388"/>
              <a:gd name="connsiteX1" fmla="*/ 7124637 w 7124637"/>
              <a:gd name="connsiteY1" fmla="*/ 69253 h 3963388"/>
              <a:gd name="connsiteX2" fmla="*/ 6903368 w 7124637"/>
              <a:gd name="connsiteY2" fmla="*/ 3963328 h 3963388"/>
              <a:gd name="connsiteX3" fmla="*/ 286776 w 7124637"/>
              <a:gd name="connsiteY3" fmla="*/ 3922283 h 3963388"/>
              <a:gd name="connsiteX4" fmla="*/ 0 w 7124637"/>
              <a:gd name="connsiteY4" fmla="*/ 0 h 3963388"/>
              <a:gd name="connsiteX0" fmla="*/ 0 w 7124637"/>
              <a:gd name="connsiteY0" fmla="*/ 0 h 3963386"/>
              <a:gd name="connsiteX1" fmla="*/ 7124637 w 7124637"/>
              <a:gd name="connsiteY1" fmla="*/ 49466 h 3963386"/>
              <a:gd name="connsiteX2" fmla="*/ 6903368 w 7124637"/>
              <a:gd name="connsiteY2" fmla="*/ 3963328 h 3963386"/>
              <a:gd name="connsiteX3" fmla="*/ 286776 w 7124637"/>
              <a:gd name="connsiteY3" fmla="*/ 3922283 h 3963386"/>
              <a:gd name="connsiteX4" fmla="*/ 0 w 7124637"/>
              <a:gd name="connsiteY4" fmla="*/ 0 h 3963386"/>
              <a:gd name="connsiteX0" fmla="*/ 0 w 7124637"/>
              <a:gd name="connsiteY0" fmla="*/ 0 h 3963388"/>
              <a:gd name="connsiteX1" fmla="*/ 7124637 w 7124637"/>
              <a:gd name="connsiteY1" fmla="*/ 49466 h 3963388"/>
              <a:gd name="connsiteX2" fmla="*/ 6903368 w 7124637"/>
              <a:gd name="connsiteY2" fmla="*/ 3963328 h 3963388"/>
              <a:gd name="connsiteX3" fmla="*/ 286776 w 7124637"/>
              <a:gd name="connsiteY3" fmla="*/ 3922283 h 3963388"/>
              <a:gd name="connsiteX4" fmla="*/ 0 w 7124637"/>
              <a:gd name="connsiteY4" fmla="*/ 0 h 3963388"/>
              <a:gd name="connsiteX0" fmla="*/ 0 w 7104851"/>
              <a:gd name="connsiteY0" fmla="*/ 9905 h 3913933"/>
              <a:gd name="connsiteX1" fmla="*/ 7104851 w 7104851"/>
              <a:gd name="connsiteY1" fmla="*/ 12 h 3913933"/>
              <a:gd name="connsiteX2" fmla="*/ 6883582 w 7104851"/>
              <a:gd name="connsiteY2" fmla="*/ 3913874 h 3913933"/>
              <a:gd name="connsiteX3" fmla="*/ 266990 w 7104851"/>
              <a:gd name="connsiteY3" fmla="*/ 3872829 h 3913933"/>
              <a:gd name="connsiteX4" fmla="*/ 0 w 7104851"/>
              <a:gd name="connsiteY4" fmla="*/ 9905 h 3913933"/>
              <a:gd name="connsiteX0" fmla="*/ 0 w 7045492"/>
              <a:gd name="connsiteY0" fmla="*/ 0 h 3943600"/>
              <a:gd name="connsiteX1" fmla="*/ 7045492 w 7045492"/>
              <a:gd name="connsiteY1" fmla="*/ 29679 h 3943600"/>
              <a:gd name="connsiteX2" fmla="*/ 6824223 w 7045492"/>
              <a:gd name="connsiteY2" fmla="*/ 3943541 h 3943600"/>
              <a:gd name="connsiteX3" fmla="*/ 207631 w 7045492"/>
              <a:gd name="connsiteY3" fmla="*/ 3902496 h 3943600"/>
              <a:gd name="connsiteX4" fmla="*/ 0 w 7045492"/>
              <a:gd name="connsiteY4" fmla="*/ 0 h 3943600"/>
              <a:gd name="connsiteX0" fmla="*/ 0 w 7075172"/>
              <a:gd name="connsiteY0" fmla="*/ 0 h 3953493"/>
              <a:gd name="connsiteX1" fmla="*/ 7075172 w 7075172"/>
              <a:gd name="connsiteY1" fmla="*/ 39572 h 3953493"/>
              <a:gd name="connsiteX2" fmla="*/ 6853903 w 7075172"/>
              <a:gd name="connsiteY2" fmla="*/ 3953434 h 3953493"/>
              <a:gd name="connsiteX3" fmla="*/ 237311 w 7075172"/>
              <a:gd name="connsiteY3" fmla="*/ 3912389 h 3953493"/>
              <a:gd name="connsiteX4" fmla="*/ 0 w 7075172"/>
              <a:gd name="connsiteY4" fmla="*/ 0 h 3953493"/>
              <a:gd name="connsiteX0" fmla="*/ 0 w 7104852"/>
              <a:gd name="connsiteY0" fmla="*/ 0 h 3973279"/>
              <a:gd name="connsiteX1" fmla="*/ 7104852 w 7104852"/>
              <a:gd name="connsiteY1" fmla="*/ 59358 h 3973279"/>
              <a:gd name="connsiteX2" fmla="*/ 6883583 w 7104852"/>
              <a:gd name="connsiteY2" fmla="*/ 3973220 h 3973279"/>
              <a:gd name="connsiteX3" fmla="*/ 266991 w 7104852"/>
              <a:gd name="connsiteY3" fmla="*/ 3932175 h 3973279"/>
              <a:gd name="connsiteX4" fmla="*/ 0 w 7104852"/>
              <a:gd name="connsiteY4" fmla="*/ 0 h 397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852" h="3973279">
                <a:moveTo>
                  <a:pt x="0" y="0"/>
                </a:moveTo>
                <a:lnTo>
                  <a:pt x="7104852" y="59358"/>
                </a:lnTo>
                <a:cubicBezTo>
                  <a:pt x="7083861" y="51476"/>
                  <a:pt x="6894682" y="3990995"/>
                  <a:pt x="6883583" y="3973220"/>
                </a:cubicBezTo>
                <a:lnTo>
                  <a:pt x="266991" y="3932175"/>
                </a:lnTo>
                <a:cubicBezTo>
                  <a:pt x="280224" y="3930654"/>
                  <a:pt x="16446" y="1522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perspectiveBelow">
              <a:rot lat="4200000" lon="0" rev="0"/>
            </a:camera>
            <a:lightRig rig="threePt" dir="t"/>
          </a:scene3d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31FDA5-4049-4DAD-B6FC-92CE2CB83B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30062" y="3896240"/>
            <a:ext cx="4082912" cy="2294207"/>
          </a:xfrm>
          <a:prstGeom prst="roundRect">
            <a:avLst>
              <a:gd name="adj" fmla="val 5279"/>
            </a:avLst>
          </a:prstGeom>
          <a:solidFill>
            <a:schemeClr val="bg1">
              <a:lumMod val="95000"/>
              <a:alpha val="25000"/>
            </a:schemeClr>
          </a:solidFill>
          <a:effectLst>
            <a:outerShdw blurRad="1270000" dist="939800" dir="5400000" sx="73000" sy="7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B6E72999-5005-4893-A134-D8734A1D8E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65571" y="2490087"/>
            <a:ext cx="3341894" cy="1877825"/>
          </a:xfrm>
          <a:prstGeom prst="roundRect">
            <a:avLst>
              <a:gd name="adj" fmla="val 5279"/>
            </a:avLst>
          </a:prstGeom>
          <a:solidFill>
            <a:schemeClr val="bg1">
              <a:lumMod val="95000"/>
              <a:alpha val="25000"/>
            </a:schemeClr>
          </a:solidFill>
          <a:effectLst>
            <a:outerShdw blurRad="1270000" dist="939800" dir="5400000" sx="73000" sy="73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381019D-8B74-4398-8F75-5518AB0A3346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12113D-DD92-4DED-90F2-63B4338C443F}"/>
              </a:ext>
            </a:extLst>
          </p:cNvPr>
          <p:cNvGrpSpPr/>
          <p:nvPr userDrawn="1"/>
        </p:nvGrpSpPr>
        <p:grpSpPr>
          <a:xfrm>
            <a:off x="10071124" y="6463714"/>
            <a:ext cx="1819613" cy="261610"/>
            <a:chOff x="361913" y="6408848"/>
            <a:chExt cx="1819613" cy="261610"/>
          </a:xfrm>
        </p:grpSpPr>
        <p:sp>
          <p:nvSpPr>
            <p:cNvPr id="13" name="Freeform 62">
              <a:extLst>
                <a:ext uri="{FF2B5EF4-FFF2-40B4-BE49-F238E27FC236}">
                  <a16:creationId xmlns:a16="http://schemas.microsoft.com/office/drawing/2014/main" id="{F7A9EB25-E0F2-437A-A759-67584E1BC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13" y="6479934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31F50E-2811-48DF-AB54-D4EA5C164B7F}"/>
                </a:ext>
              </a:extLst>
            </p:cNvPr>
            <p:cNvSpPr txBox="1"/>
            <p:nvPr/>
          </p:nvSpPr>
          <p:spPr>
            <a:xfrm>
              <a:off x="435535" y="6408848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95000"/>
                      <a:alpha val="80000"/>
                    </a:schemeClr>
                  </a:solidFill>
                  <a:cs typeface="Segoe UI" panose="020B0502040204020203" pitchFamily="34" charset="0"/>
                </a:rPr>
                <a:t>2018 All Rights Reserved</a:t>
              </a:r>
              <a:endParaRPr lang="id-ID" sz="1100" b="0" dirty="0">
                <a:solidFill>
                  <a:schemeClr val="bg1">
                    <a:lumMod val="95000"/>
                    <a:alpha val="80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D89557-E7F6-49A4-BAB6-26C5D1E8597E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3922C2D-815B-4C5B-B5E5-1A57F5030B8D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73DCC6A-6B63-47F8-9A7E-594573418EDC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 75">
                <a:extLst>
                  <a:ext uri="{FF2B5EF4-FFF2-40B4-BE49-F238E27FC236}">
                    <a16:creationId xmlns:a16="http://schemas.microsoft.com/office/drawing/2014/main" id="{A24A336A-A8F3-4C63-9608-3F96B9CC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AAA0FB0-B7FA-44E0-BE51-11ADB564E0F2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A5CA6D7-B247-4D81-BEF7-FC22D1C247C9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 85">
                <a:extLst>
                  <a:ext uri="{FF2B5EF4-FFF2-40B4-BE49-F238E27FC236}">
                    <a16:creationId xmlns:a16="http://schemas.microsoft.com/office/drawing/2014/main" id="{047C3381-2149-4510-98A2-AA857144A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AA2F93D-26C2-4F5A-B68E-B5D6A5E48DE4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35714BB-6C49-4650-AD5E-BC7E7EA54F17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 87">
                <a:extLst>
                  <a:ext uri="{FF2B5EF4-FFF2-40B4-BE49-F238E27FC236}">
                    <a16:creationId xmlns:a16="http://schemas.microsoft.com/office/drawing/2014/main" id="{B818020A-D817-4B31-9B44-B45971A48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D5C6D0-006B-481B-9C3E-D503FE3447A4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  <a:solidFill>
            <a:schemeClr val="bg1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AA0976F-0CFE-48A2-885F-E4FDE8424FD7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BF9D28-55DF-49FB-8F62-D0634DDF6C47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920BEC-4320-4730-8055-3A3D0638E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678553" y="2864396"/>
            <a:ext cx="2643905" cy="5146570"/>
          </a:xfrm>
          <a:prstGeom prst="rect">
            <a:avLst/>
          </a:prstGeom>
          <a:effectLst/>
        </p:spPr>
      </p:pic>
      <p:sp>
        <p:nvSpPr>
          <p:cNvPr id="2" name="Picture Placeholder 26">
            <a:extLst>
              <a:ext uri="{FF2B5EF4-FFF2-40B4-BE49-F238E27FC236}">
                <a16:creationId xmlns:a16="http://schemas.microsoft.com/office/drawing/2014/main" id="{6ED396BD-F2E1-4410-A67E-06A3D912BA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19800000">
            <a:off x="926295" y="3094569"/>
            <a:ext cx="2148421" cy="4686224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B3DB6-39A1-4E12-9F5E-B92977592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1577963" y="-928114"/>
            <a:ext cx="2643905" cy="5146570"/>
          </a:xfrm>
          <a:prstGeom prst="rect">
            <a:avLst/>
          </a:prstGeom>
          <a:effectLst/>
        </p:spPr>
      </p:pic>
      <p:sp>
        <p:nvSpPr>
          <p:cNvPr id="5" name="Picture Placeholder 26">
            <a:extLst>
              <a:ext uri="{FF2B5EF4-FFF2-40B4-BE49-F238E27FC236}">
                <a16:creationId xmlns:a16="http://schemas.microsoft.com/office/drawing/2014/main" id="{3C8F47C7-D0B0-4CB5-84CF-A09343169A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9800000">
            <a:off x="1825705" y="-697941"/>
            <a:ext cx="2148421" cy="4686224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2CB73-F992-4A42-AFA1-DA1B8FD40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-1993071" y="-1636259"/>
            <a:ext cx="2643905" cy="5146570"/>
          </a:xfrm>
          <a:prstGeom prst="rect">
            <a:avLst/>
          </a:prstGeom>
          <a:effectLst/>
        </p:spPr>
      </p:pic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76E87650-EA1C-4A02-A20E-AE796E4BAA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9800000">
            <a:off x="-1745329" y="-1406086"/>
            <a:ext cx="2148421" cy="4686224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6FCB9-3670-4B09-9C8D-A952529F6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4194466" y="3575020"/>
            <a:ext cx="2643905" cy="5146570"/>
          </a:xfrm>
          <a:prstGeom prst="rect">
            <a:avLst/>
          </a:prstGeom>
          <a:effectLst/>
        </p:spPr>
      </p:pic>
      <p:sp>
        <p:nvSpPr>
          <p:cNvPr id="9" name="Picture Placeholder 26">
            <a:extLst>
              <a:ext uri="{FF2B5EF4-FFF2-40B4-BE49-F238E27FC236}">
                <a16:creationId xmlns:a16="http://schemas.microsoft.com/office/drawing/2014/main" id="{EC72DEAF-126B-4FBB-B054-F30F43E05D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9800000">
            <a:off x="4442208" y="3805193"/>
            <a:ext cx="2148421" cy="4686224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794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9622394-A662-49CC-A6F0-98CCA4134A51}"/>
              </a:ext>
            </a:extLst>
          </p:cNvPr>
          <p:cNvSpPr/>
          <p:nvPr userDrawn="1"/>
        </p:nvSpPr>
        <p:spPr>
          <a:xfrm>
            <a:off x="1189221" y="-1477779"/>
            <a:ext cx="9813560" cy="981356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7CC2CB-A50A-47F2-A5E1-7891C03A4975}"/>
              </a:ext>
            </a:extLst>
          </p:cNvPr>
          <p:cNvSpPr/>
          <p:nvPr userDrawn="1"/>
        </p:nvSpPr>
        <p:spPr>
          <a:xfrm>
            <a:off x="2662812" y="-4188"/>
            <a:ext cx="6866376" cy="6866376"/>
          </a:xfrm>
          <a:prstGeom prst="ellipse">
            <a:avLst/>
          </a:prstGeom>
          <a:gradFill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B5EC2-1032-4E9F-B271-3EEE6D64B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9245" y="1664744"/>
            <a:ext cx="6073510" cy="3798527"/>
          </a:xfrm>
          <a:prstGeom prst="rect">
            <a:avLst/>
          </a:prstGeom>
          <a:effectLst>
            <a:outerShdw blurRad="901700" dist="774700" dir="2700000" sx="90000" sy="9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2EC408-5930-44EE-B646-9C055F3678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68873" y="2050537"/>
            <a:ext cx="6054255" cy="3400144"/>
          </a:xfrm>
          <a:custGeom>
            <a:avLst/>
            <a:gdLst>
              <a:gd name="connsiteX0" fmla="*/ 0 w 6054255"/>
              <a:gd name="connsiteY0" fmla="*/ 0 h 3400144"/>
              <a:gd name="connsiteX1" fmla="*/ 6054255 w 6054255"/>
              <a:gd name="connsiteY1" fmla="*/ 0 h 3400144"/>
              <a:gd name="connsiteX2" fmla="*/ 6054255 w 6054255"/>
              <a:gd name="connsiteY2" fmla="*/ 3400144 h 3400144"/>
              <a:gd name="connsiteX3" fmla="*/ 0 w 6054255"/>
              <a:gd name="connsiteY3" fmla="*/ 3400144 h 340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4255" h="3400144">
                <a:moveTo>
                  <a:pt x="0" y="0"/>
                </a:moveTo>
                <a:lnTo>
                  <a:pt x="6054255" y="0"/>
                </a:lnTo>
                <a:lnTo>
                  <a:pt x="6054255" y="3400144"/>
                </a:lnTo>
                <a:lnTo>
                  <a:pt x="0" y="3400144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1A227D6-1C94-4154-9F3C-4F103A4BA7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8348"/>
            <a:ext cx="12192000" cy="4339652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7758889-D070-47B7-A6D1-4E3A5C629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01613" y="0"/>
            <a:ext cx="7890386" cy="4336026"/>
          </a:xfrm>
          <a:custGeom>
            <a:avLst/>
            <a:gdLst>
              <a:gd name="connsiteX0" fmla="*/ 0 w 7890386"/>
              <a:gd name="connsiteY0" fmla="*/ 0 h 4336026"/>
              <a:gd name="connsiteX1" fmla="*/ 7890386 w 7890386"/>
              <a:gd name="connsiteY1" fmla="*/ 0 h 4336026"/>
              <a:gd name="connsiteX2" fmla="*/ 7890386 w 7890386"/>
              <a:gd name="connsiteY2" fmla="*/ 4336026 h 4336026"/>
              <a:gd name="connsiteX3" fmla="*/ 0 w 7890386"/>
              <a:gd name="connsiteY3" fmla="*/ 4336026 h 43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0386" h="4336026">
                <a:moveTo>
                  <a:pt x="0" y="0"/>
                </a:moveTo>
                <a:lnTo>
                  <a:pt x="7890386" y="0"/>
                </a:lnTo>
                <a:lnTo>
                  <a:pt x="7890386" y="4336026"/>
                </a:lnTo>
                <a:lnTo>
                  <a:pt x="0" y="433602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84688-1483-403B-88D6-04D83C98FFCB}"/>
              </a:ext>
            </a:extLst>
          </p:cNvPr>
          <p:cNvSpPr/>
          <p:nvPr userDrawn="1"/>
        </p:nvSpPr>
        <p:spPr>
          <a:xfrm flipH="1">
            <a:off x="4301613" y="4336026"/>
            <a:ext cx="7890387" cy="2521974"/>
          </a:xfrm>
          <a:prstGeom prst="rect">
            <a:avLst/>
          </a:prstGeom>
          <a:solidFill>
            <a:srgbClr val="25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92A43C-939E-48CC-BB39-5F5AFD546F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336024"/>
            <a:ext cx="4301612" cy="2521975"/>
          </a:xfrm>
          <a:custGeom>
            <a:avLst/>
            <a:gdLst>
              <a:gd name="connsiteX0" fmla="*/ 0 w 7890386"/>
              <a:gd name="connsiteY0" fmla="*/ 0 h 4336026"/>
              <a:gd name="connsiteX1" fmla="*/ 7890386 w 7890386"/>
              <a:gd name="connsiteY1" fmla="*/ 0 h 4336026"/>
              <a:gd name="connsiteX2" fmla="*/ 7890386 w 7890386"/>
              <a:gd name="connsiteY2" fmla="*/ 4336026 h 4336026"/>
              <a:gd name="connsiteX3" fmla="*/ 0 w 7890386"/>
              <a:gd name="connsiteY3" fmla="*/ 4336026 h 433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0386" h="4336026">
                <a:moveTo>
                  <a:pt x="0" y="0"/>
                </a:moveTo>
                <a:lnTo>
                  <a:pt x="7890386" y="0"/>
                </a:lnTo>
                <a:lnTo>
                  <a:pt x="7890386" y="4336026"/>
                </a:lnTo>
                <a:lnTo>
                  <a:pt x="0" y="433602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E78D466-9AA4-4F86-9F81-19365FD3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8571" y="1880508"/>
            <a:ext cx="7894320" cy="4977492"/>
          </a:xfrm>
          <a:custGeom>
            <a:avLst/>
            <a:gdLst>
              <a:gd name="connsiteX0" fmla="*/ 0 w 8403771"/>
              <a:gd name="connsiteY0" fmla="*/ 0 h 4977492"/>
              <a:gd name="connsiteX1" fmla="*/ 8403771 w 8403771"/>
              <a:gd name="connsiteY1" fmla="*/ 0 h 4977492"/>
              <a:gd name="connsiteX2" fmla="*/ 8403771 w 8403771"/>
              <a:gd name="connsiteY2" fmla="*/ 4977492 h 4977492"/>
              <a:gd name="connsiteX3" fmla="*/ 0 w 8403771"/>
              <a:gd name="connsiteY3" fmla="*/ 4977492 h 497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3771" h="4977492">
                <a:moveTo>
                  <a:pt x="0" y="0"/>
                </a:moveTo>
                <a:lnTo>
                  <a:pt x="8403771" y="0"/>
                </a:lnTo>
                <a:lnTo>
                  <a:pt x="8403771" y="4977492"/>
                </a:lnTo>
                <a:lnTo>
                  <a:pt x="0" y="4977492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2895C-316C-4096-BA35-D1D04C698217}"/>
              </a:ext>
            </a:extLst>
          </p:cNvPr>
          <p:cNvSpPr/>
          <p:nvPr userDrawn="1"/>
        </p:nvSpPr>
        <p:spPr>
          <a:xfrm>
            <a:off x="0" y="0"/>
            <a:ext cx="1088571" cy="6858000"/>
          </a:xfrm>
          <a:prstGeom prst="rect">
            <a:avLst/>
          </a:prstGeom>
          <a:solidFill>
            <a:srgbClr val="25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23C620-0987-4144-9977-389BB4D6DD36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50000"/>
                    <a:alpha val="7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50000"/>
                  <a:alpha val="7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89B43E-092F-427C-A81B-E72971B96FC0}"/>
              </a:ext>
            </a:extLst>
          </p:cNvPr>
          <p:cNvGrpSpPr/>
          <p:nvPr userDrawn="1"/>
        </p:nvGrpSpPr>
        <p:grpSpPr>
          <a:xfrm>
            <a:off x="10071124" y="6463714"/>
            <a:ext cx="1819613" cy="261610"/>
            <a:chOff x="361913" y="6408848"/>
            <a:chExt cx="1819613" cy="261610"/>
          </a:xfrm>
        </p:grpSpPr>
        <p:sp>
          <p:nvSpPr>
            <p:cNvPr id="4" name="Freeform 62">
              <a:extLst>
                <a:ext uri="{FF2B5EF4-FFF2-40B4-BE49-F238E27FC236}">
                  <a16:creationId xmlns:a16="http://schemas.microsoft.com/office/drawing/2014/main" id="{47920DCD-1971-4BA6-929F-B2C5CCB10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13" y="6479934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50000"/>
                <a:alpha val="7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1425A0-4D84-4A7B-9E7C-D714FF7C2DEC}"/>
                </a:ext>
              </a:extLst>
            </p:cNvPr>
            <p:cNvSpPr txBox="1"/>
            <p:nvPr/>
          </p:nvSpPr>
          <p:spPr>
            <a:xfrm>
              <a:off x="435535" y="6408848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50000"/>
                      <a:alpha val="70000"/>
                    </a:schemeClr>
                  </a:solidFill>
                  <a:cs typeface="Segoe UI" panose="020B0502040204020203" pitchFamily="34" charset="0"/>
                </a:rPr>
                <a:t>2018 All Rights Reserved</a:t>
              </a:r>
              <a:endParaRPr lang="id-ID" sz="1100" b="0" dirty="0">
                <a:solidFill>
                  <a:schemeClr val="bg1">
                    <a:lumMod val="50000"/>
                    <a:alpha val="70000"/>
                  </a:schemeClr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E003B2-8EA8-4A76-B128-FF5A4255609E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B0AC0A-1407-4E22-8AC2-78517D78F953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63C01AE-72CF-40A5-8B46-AE5418DAA8C4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B1374B8F-5305-48D4-994E-1DECDB5F9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D74AE3-3A06-49AF-B785-463C9FE7116F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B5C3470-7C5F-41DE-83CF-3F1021C31B6E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 85">
                <a:extLst>
                  <a:ext uri="{FF2B5EF4-FFF2-40B4-BE49-F238E27FC236}">
                    <a16:creationId xmlns:a16="http://schemas.microsoft.com/office/drawing/2014/main" id="{350956E8-815F-4061-A90E-3549FE7DF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4B19D6E-022F-48D0-8F61-7C36508B893C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0080202-734F-405B-8C61-0319938BE462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87">
                <a:extLst>
                  <a:ext uri="{FF2B5EF4-FFF2-40B4-BE49-F238E27FC236}">
                    <a16:creationId xmlns:a16="http://schemas.microsoft.com/office/drawing/2014/main" id="{C0BA8E3E-8E5A-4A51-8256-702BFA558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F0ECB6-0E09-42A7-88C8-FCC1514B0CE1}"/>
              </a:ext>
            </a:extLst>
          </p:cNvPr>
          <p:cNvGrpSpPr/>
          <p:nvPr userDrawn="1"/>
        </p:nvGrpSpPr>
        <p:grpSpPr>
          <a:xfrm rot="5400000">
            <a:off x="11675183" y="651894"/>
            <a:ext cx="194792" cy="70989"/>
            <a:chOff x="384609" y="288810"/>
            <a:chExt cx="283286" cy="10323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6905380-80E3-4A14-B345-F3E05BC0CF5C}"/>
                </a:ext>
              </a:extLst>
            </p:cNvPr>
            <p:cNvSpPr/>
            <p:nvPr/>
          </p:nvSpPr>
          <p:spPr>
            <a:xfrm>
              <a:off x="384609" y="288810"/>
              <a:ext cx="103239" cy="103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E8EBFB-3FA4-4D74-B481-3A9AA07F7E30}"/>
                </a:ext>
              </a:extLst>
            </p:cNvPr>
            <p:cNvSpPr/>
            <p:nvPr/>
          </p:nvSpPr>
          <p:spPr>
            <a:xfrm>
              <a:off x="564656" y="288810"/>
              <a:ext cx="103239" cy="1032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A89382-FDB8-4E7F-B1DF-24360D21F7DB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FBE6BE-C87D-4BCF-B4C3-C641DFE71679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C30816-70E6-489C-8E9A-B32001AAC5E7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CB373BB-8F14-4ACE-8E31-70A94A6CF3C4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8697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E2AB88-F529-42E5-B48F-B947F290B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8860" y="0"/>
            <a:ext cx="3848860" cy="3429000"/>
          </a:xfrm>
          <a:custGeom>
            <a:avLst/>
            <a:gdLst>
              <a:gd name="connsiteX0" fmla="*/ 0 w 3495369"/>
              <a:gd name="connsiteY0" fmla="*/ 0 h 3429000"/>
              <a:gd name="connsiteX1" fmla="*/ 3495369 w 3495369"/>
              <a:gd name="connsiteY1" fmla="*/ 0 h 3429000"/>
              <a:gd name="connsiteX2" fmla="*/ 3495369 w 3495369"/>
              <a:gd name="connsiteY2" fmla="*/ 3429000 h 3429000"/>
              <a:gd name="connsiteX3" fmla="*/ 0 w 34953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369" h="3429000">
                <a:moveTo>
                  <a:pt x="0" y="0"/>
                </a:moveTo>
                <a:lnTo>
                  <a:pt x="3495369" y="0"/>
                </a:lnTo>
                <a:lnTo>
                  <a:pt x="34953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632A939-4BF7-4CE3-A5D9-B6C1D18672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48860" cy="3429000"/>
          </a:xfrm>
          <a:custGeom>
            <a:avLst/>
            <a:gdLst>
              <a:gd name="connsiteX0" fmla="*/ 0 w 3495369"/>
              <a:gd name="connsiteY0" fmla="*/ 0 h 3429000"/>
              <a:gd name="connsiteX1" fmla="*/ 3495369 w 3495369"/>
              <a:gd name="connsiteY1" fmla="*/ 0 h 3429000"/>
              <a:gd name="connsiteX2" fmla="*/ 3495369 w 3495369"/>
              <a:gd name="connsiteY2" fmla="*/ 3429000 h 3429000"/>
              <a:gd name="connsiteX3" fmla="*/ 0 w 34953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369" h="3429000">
                <a:moveTo>
                  <a:pt x="0" y="0"/>
                </a:moveTo>
                <a:lnTo>
                  <a:pt x="3495369" y="0"/>
                </a:lnTo>
                <a:lnTo>
                  <a:pt x="34953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CBDCBC-80F1-4516-BAEB-055A87DDC6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9000"/>
            <a:ext cx="3848860" cy="3429000"/>
          </a:xfrm>
          <a:custGeom>
            <a:avLst/>
            <a:gdLst>
              <a:gd name="connsiteX0" fmla="*/ 0 w 3495369"/>
              <a:gd name="connsiteY0" fmla="*/ 0 h 3429000"/>
              <a:gd name="connsiteX1" fmla="*/ 3495369 w 3495369"/>
              <a:gd name="connsiteY1" fmla="*/ 0 h 3429000"/>
              <a:gd name="connsiteX2" fmla="*/ 3495369 w 3495369"/>
              <a:gd name="connsiteY2" fmla="*/ 3429000 h 3429000"/>
              <a:gd name="connsiteX3" fmla="*/ 0 w 34953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369" h="3429000">
                <a:moveTo>
                  <a:pt x="0" y="0"/>
                </a:moveTo>
                <a:lnTo>
                  <a:pt x="3495369" y="0"/>
                </a:lnTo>
                <a:lnTo>
                  <a:pt x="34953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DA89C3D-EA61-4D97-9A4E-7DEDA71C33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48861" y="3429000"/>
            <a:ext cx="3848860" cy="3429000"/>
          </a:xfrm>
          <a:custGeom>
            <a:avLst/>
            <a:gdLst>
              <a:gd name="connsiteX0" fmla="*/ 0 w 3495369"/>
              <a:gd name="connsiteY0" fmla="*/ 0 h 3429000"/>
              <a:gd name="connsiteX1" fmla="*/ 3495369 w 3495369"/>
              <a:gd name="connsiteY1" fmla="*/ 0 h 3429000"/>
              <a:gd name="connsiteX2" fmla="*/ 3495369 w 3495369"/>
              <a:gd name="connsiteY2" fmla="*/ 3429000 h 3429000"/>
              <a:gd name="connsiteX3" fmla="*/ 0 w 34953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369" h="3429000">
                <a:moveTo>
                  <a:pt x="0" y="0"/>
                </a:moveTo>
                <a:lnTo>
                  <a:pt x="3495369" y="0"/>
                </a:lnTo>
                <a:lnTo>
                  <a:pt x="34953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7A6DA0-F99A-4900-9921-DFEF6010F4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9159" y="199113"/>
            <a:ext cx="2153260" cy="2153258"/>
          </a:xfrm>
          <a:custGeom>
            <a:avLst/>
            <a:gdLst>
              <a:gd name="connsiteX0" fmla="*/ 1076630 w 2153260"/>
              <a:gd name="connsiteY0" fmla="*/ 0 h 2153258"/>
              <a:gd name="connsiteX1" fmla="*/ 2153260 w 2153260"/>
              <a:gd name="connsiteY1" fmla="*/ 1076629 h 2153258"/>
              <a:gd name="connsiteX2" fmla="*/ 1076630 w 2153260"/>
              <a:gd name="connsiteY2" fmla="*/ 2153258 h 2153258"/>
              <a:gd name="connsiteX3" fmla="*/ 0 w 2153260"/>
              <a:gd name="connsiteY3" fmla="*/ 1076629 h 2153258"/>
              <a:gd name="connsiteX4" fmla="*/ 1076630 w 2153260"/>
              <a:gd name="connsiteY4" fmla="*/ 0 h 215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260" h="2153258">
                <a:moveTo>
                  <a:pt x="1076630" y="0"/>
                </a:moveTo>
                <a:cubicBezTo>
                  <a:pt x="1671236" y="0"/>
                  <a:pt x="2153260" y="482023"/>
                  <a:pt x="2153260" y="1076629"/>
                </a:cubicBezTo>
                <a:cubicBezTo>
                  <a:pt x="2153260" y="1671235"/>
                  <a:pt x="1671236" y="2153258"/>
                  <a:pt x="1076630" y="2153258"/>
                </a:cubicBezTo>
                <a:cubicBezTo>
                  <a:pt x="482024" y="2153258"/>
                  <a:pt x="0" y="1671235"/>
                  <a:pt x="0" y="1076629"/>
                </a:cubicBezTo>
                <a:cubicBezTo>
                  <a:pt x="0" y="482023"/>
                  <a:pt x="482024" y="0"/>
                  <a:pt x="107663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4318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CB5F7-A690-43E1-B128-8285AA5E3C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61733" y="2352372"/>
            <a:ext cx="2153260" cy="2153258"/>
          </a:xfrm>
          <a:custGeom>
            <a:avLst/>
            <a:gdLst>
              <a:gd name="connsiteX0" fmla="*/ 1076630 w 2153260"/>
              <a:gd name="connsiteY0" fmla="*/ 0 h 2153258"/>
              <a:gd name="connsiteX1" fmla="*/ 2153260 w 2153260"/>
              <a:gd name="connsiteY1" fmla="*/ 1076629 h 2153258"/>
              <a:gd name="connsiteX2" fmla="*/ 1076630 w 2153260"/>
              <a:gd name="connsiteY2" fmla="*/ 2153258 h 2153258"/>
              <a:gd name="connsiteX3" fmla="*/ 0 w 2153260"/>
              <a:gd name="connsiteY3" fmla="*/ 1076629 h 2153258"/>
              <a:gd name="connsiteX4" fmla="*/ 1076630 w 2153260"/>
              <a:gd name="connsiteY4" fmla="*/ 0 h 215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260" h="2153258">
                <a:moveTo>
                  <a:pt x="1076630" y="0"/>
                </a:moveTo>
                <a:cubicBezTo>
                  <a:pt x="1671236" y="0"/>
                  <a:pt x="2153260" y="482023"/>
                  <a:pt x="2153260" y="1076629"/>
                </a:cubicBezTo>
                <a:cubicBezTo>
                  <a:pt x="2153260" y="1671235"/>
                  <a:pt x="1671236" y="2153258"/>
                  <a:pt x="1076630" y="2153258"/>
                </a:cubicBezTo>
                <a:cubicBezTo>
                  <a:pt x="482024" y="2153258"/>
                  <a:pt x="0" y="1671235"/>
                  <a:pt x="0" y="1076629"/>
                </a:cubicBezTo>
                <a:cubicBezTo>
                  <a:pt x="0" y="482023"/>
                  <a:pt x="482024" y="0"/>
                  <a:pt x="107663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4318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63DB6D-8A83-4665-ACC5-07B0133348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79159" y="4505629"/>
            <a:ext cx="2153260" cy="2153258"/>
          </a:xfrm>
          <a:custGeom>
            <a:avLst/>
            <a:gdLst>
              <a:gd name="connsiteX0" fmla="*/ 1076630 w 2153260"/>
              <a:gd name="connsiteY0" fmla="*/ 0 h 2153258"/>
              <a:gd name="connsiteX1" fmla="*/ 2153260 w 2153260"/>
              <a:gd name="connsiteY1" fmla="*/ 1076629 h 2153258"/>
              <a:gd name="connsiteX2" fmla="*/ 1076630 w 2153260"/>
              <a:gd name="connsiteY2" fmla="*/ 2153258 h 2153258"/>
              <a:gd name="connsiteX3" fmla="*/ 0 w 2153260"/>
              <a:gd name="connsiteY3" fmla="*/ 1076629 h 2153258"/>
              <a:gd name="connsiteX4" fmla="*/ 1076630 w 2153260"/>
              <a:gd name="connsiteY4" fmla="*/ 0 h 215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260" h="2153258">
                <a:moveTo>
                  <a:pt x="1076630" y="0"/>
                </a:moveTo>
                <a:cubicBezTo>
                  <a:pt x="1671236" y="0"/>
                  <a:pt x="2153260" y="482023"/>
                  <a:pt x="2153260" y="1076629"/>
                </a:cubicBezTo>
                <a:cubicBezTo>
                  <a:pt x="2153260" y="1671235"/>
                  <a:pt x="1671236" y="2153258"/>
                  <a:pt x="1076630" y="2153258"/>
                </a:cubicBezTo>
                <a:cubicBezTo>
                  <a:pt x="482024" y="2153258"/>
                  <a:pt x="0" y="1671235"/>
                  <a:pt x="0" y="1076629"/>
                </a:cubicBezTo>
                <a:cubicBezTo>
                  <a:pt x="0" y="482023"/>
                  <a:pt x="482024" y="0"/>
                  <a:pt x="1076630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431800" dir="5400000" sx="79000" sy="7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D1A9D8C-90AF-4224-85FD-9FCD6146B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054" y="4527755"/>
            <a:ext cx="1204453" cy="1204453"/>
          </a:xfrm>
          <a:custGeom>
            <a:avLst/>
            <a:gdLst>
              <a:gd name="connsiteX0" fmla="*/ 683343 w 1366686"/>
              <a:gd name="connsiteY0" fmla="*/ 0 h 1366686"/>
              <a:gd name="connsiteX1" fmla="*/ 1366686 w 1366686"/>
              <a:gd name="connsiteY1" fmla="*/ 683343 h 1366686"/>
              <a:gd name="connsiteX2" fmla="*/ 683343 w 1366686"/>
              <a:gd name="connsiteY2" fmla="*/ 1366686 h 1366686"/>
              <a:gd name="connsiteX3" fmla="*/ 0 w 1366686"/>
              <a:gd name="connsiteY3" fmla="*/ 683343 h 1366686"/>
              <a:gd name="connsiteX4" fmla="*/ 683343 w 1366686"/>
              <a:gd name="connsiteY4" fmla="*/ 0 h 13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686" h="1366686">
                <a:moveTo>
                  <a:pt x="683343" y="0"/>
                </a:moveTo>
                <a:cubicBezTo>
                  <a:pt x="1060743" y="0"/>
                  <a:pt x="1366686" y="305943"/>
                  <a:pt x="1366686" y="683343"/>
                </a:cubicBezTo>
                <a:cubicBezTo>
                  <a:pt x="1366686" y="1060743"/>
                  <a:pt x="1060743" y="1366686"/>
                  <a:pt x="683343" y="1366686"/>
                </a:cubicBezTo>
                <a:cubicBezTo>
                  <a:pt x="305943" y="1366686"/>
                  <a:pt x="0" y="1060743"/>
                  <a:pt x="0" y="683343"/>
                </a:cubicBezTo>
                <a:cubicBezTo>
                  <a:pt x="0" y="305943"/>
                  <a:pt x="305943" y="0"/>
                  <a:pt x="6833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4E80B8B-1BEB-4144-8E3C-E37CA4C033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17214" y="4527755"/>
            <a:ext cx="1204453" cy="1204453"/>
          </a:xfrm>
          <a:custGeom>
            <a:avLst/>
            <a:gdLst>
              <a:gd name="connsiteX0" fmla="*/ 683343 w 1366686"/>
              <a:gd name="connsiteY0" fmla="*/ 0 h 1366686"/>
              <a:gd name="connsiteX1" fmla="*/ 1366686 w 1366686"/>
              <a:gd name="connsiteY1" fmla="*/ 683343 h 1366686"/>
              <a:gd name="connsiteX2" fmla="*/ 683343 w 1366686"/>
              <a:gd name="connsiteY2" fmla="*/ 1366686 h 1366686"/>
              <a:gd name="connsiteX3" fmla="*/ 0 w 1366686"/>
              <a:gd name="connsiteY3" fmla="*/ 683343 h 1366686"/>
              <a:gd name="connsiteX4" fmla="*/ 683343 w 1366686"/>
              <a:gd name="connsiteY4" fmla="*/ 0 h 13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686" h="1366686">
                <a:moveTo>
                  <a:pt x="683343" y="0"/>
                </a:moveTo>
                <a:cubicBezTo>
                  <a:pt x="1060743" y="0"/>
                  <a:pt x="1366686" y="305943"/>
                  <a:pt x="1366686" y="683343"/>
                </a:cubicBezTo>
                <a:cubicBezTo>
                  <a:pt x="1366686" y="1060743"/>
                  <a:pt x="1060743" y="1366686"/>
                  <a:pt x="683343" y="1366686"/>
                </a:cubicBezTo>
                <a:cubicBezTo>
                  <a:pt x="305943" y="1366686"/>
                  <a:pt x="0" y="1060743"/>
                  <a:pt x="0" y="683343"/>
                </a:cubicBezTo>
                <a:cubicBezTo>
                  <a:pt x="0" y="305943"/>
                  <a:pt x="305943" y="0"/>
                  <a:pt x="6833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FA906E-4311-4299-A1CE-1DA2F4ADD3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8374" y="4527755"/>
            <a:ext cx="1204453" cy="1204453"/>
          </a:xfrm>
          <a:custGeom>
            <a:avLst/>
            <a:gdLst>
              <a:gd name="connsiteX0" fmla="*/ 683343 w 1366686"/>
              <a:gd name="connsiteY0" fmla="*/ 0 h 1366686"/>
              <a:gd name="connsiteX1" fmla="*/ 1366686 w 1366686"/>
              <a:gd name="connsiteY1" fmla="*/ 683343 h 1366686"/>
              <a:gd name="connsiteX2" fmla="*/ 683343 w 1366686"/>
              <a:gd name="connsiteY2" fmla="*/ 1366686 h 1366686"/>
              <a:gd name="connsiteX3" fmla="*/ 0 w 1366686"/>
              <a:gd name="connsiteY3" fmla="*/ 683343 h 1366686"/>
              <a:gd name="connsiteX4" fmla="*/ 683343 w 1366686"/>
              <a:gd name="connsiteY4" fmla="*/ 0 h 13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6686" h="1366686">
                <a:moveTo>
                  <a:pt x="683343" y="0"/>
                </a:moveTo>
                <a:cubicBezTo>
                  <a:pt x="1060743" y="0"/>
                  <a:pt x="1366686" y="305943"/>
                  <a:pt x="1366686" y="683343"/>
                </a:cubicBezTo>
                <a:cubicBezTo>
                  <a:pt x="1366686" y="1060743"/>
                  <a:pt x="1060743" y="1366686"/>
                  <a:pt x="683343" y="1366686"/>
                </a:cubicBezTo>
                <a:cubicBezTo>
                  <a:pt x="305943" y="1366686"/>
                  <a:pt x="0" y="1060743"/>
                  <a:pt x="0" y="683343"/>
                </a:cubicBezTo>
                <a:cubicBezTo>
                  <a:pt x="0" y="305943"/>
                  <a:pt x="305943" y="0"/>
                  <a:pt x="68334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844900-4897-444D-81A5-0227C4C5C3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8374" y="929148"/>
            <a:ext cx="7447935" cy="3406878"/>
          </a:xfrm>
          <a:custGeom>
            <a:avLst/>
            <a:gdLst>
              <a:gd name="connsiteX0" fmla="*/ 125373 w 7447935"/>
              <a:gd name="connsiteY0" fmla="*/ 0 h 3406878"/>
              <a:gd name="connsiteX1" fmla="*/ 7322562 w 7447935"/>
              <a:gd name="connsiteY1" fmla="*/ 0 h 3406878"/>
              <a:gd name="connsiteX2" fmla="*/ 7447935 w 7447935"/>
              <a:gd name="connsiteY2" fmla="*/ 125373 h 3406878"/>
              <a:gd name="connsiteX3" fmla="*/ 7447935 w 7447935"/>
              <a:gd name="connsiteY3" fmla="*/ 3281505 h 3406878"/>
              <a:gd name="connsiteX4" fmla="*/ 7322562 w 7447935"/>
              <a:gd name="connsiteY4" fmla="*/ 3406878 h 3406878"/>
              <a:gd name="connsiteX5" fmla="*/ 125373 w 7447935"/>
              <a:gd name="connsiteY5" fmla="*/ 3406878 h 3406878"/>
              <a:gd name="connsiteX6" fmla="*/ 0 w 7447935"/>
              <a:gd name="connsiteY6" fmla="*/ 3281505 h 3406878"/>
              <a:gd name="connsiteX7" fmla="*/ 0 w 7447935"/>
              <a:gd name="connsiteY7" fmla="*/ 125373 h 3406878"/>
              <a:gd name="connsiteX8" fmla="*/ 125373 w 7447935"/>
              <a:gd name="connsiteY8" fmla="*/ 0 h 340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7935" h="3406878">
                <a:moveTo>
                  <a:pt x="125373" y="0"/>
                </a:moveTo>
                <a:lnTo>
                  <a:pt x="7322562" y="0"/>
                </a:lnTo>
                <a:cubicBezTo>
                  <a:pt x="7391804" y="0"/>
                  <a:pt x="7447935" y="56131"/>
                  <a:pt x="7447935" y="125373"/>
                </a:cubicBezTo>
                <a:lnTo>
                  <a:pt x="7447935" y="3281505"/>
                </a:lnTo>
                <a:cubicBezTo>
                  <a:pt x="7447935" y="3350747"/>
                  <a:pt x="7391804" y="3406878"/>
                  <a:pt x="7322562" y="3406878"/>
                </a:cubicBezTo>
                <a:lnTo>
                  <a:pt x="125373" y="3406878"/>
                </a:lnTo>
                <a:cubicBezTo>
                  <a:pt x="56131" y="3406878"/>
                  <a:pt x="0" y="3350747"/>
                  <a:pt x="0" y="3281505"/>
                </a:cubicBezTo>
                <a:lnTo>
                  <a:pt x="0" y="125373"/>
                </a:lnTo>
                <a:cubicBezTo>
                  <a:pt x="0" y="56131"/>
                  <a:pt x="56131" y="0"/>
                  <a:pt x="125373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850900" dist="609600" dir="5400000" sx="84000" sy="8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397B3F-2EBE-45D8-A338-1C0E8E1C8F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2968" y="999185"/>
            <a:ext cx="3896032" cy="4737939"/>
          </a:xfrm>
          <a:custGeom>
            <a:avLst/>
            <a:gdLst>
              <a:gd name="connsiteX0" fmla="*/ 124829 w 3896032"/>
              <a:gd name="connsiteY0" fmla="*/ 0 h 4737939"/>
              <a:gd name="connsiteX1" fmla="*/ 3771203 w 3896032"/>
              <a:gd name="connsiteY1" fmla="*/ 0 h 4737939"/>
              <a:gd name="connsiteX2" fmla="*/ 3896032 w 3896032"/>
              <a:gd name="connsiteY2" fmla="*/ 124829 h 4737939"/>
              <a:gd name="connsiteX3" fmla="*/ 3896032 w 3896032"/>
              <a:gd name="connsiteY3" fmla="*/ 4613110 h 4737939"/>
              <a:gd name="connsiteX4" fmla="*/ 3771203 w 3896032"/>
              <a:gd name="connsiteY4" fmla="*/ 4737939 h 4737939"/>
              <a:gd name="connsiteX5" fmla="*/ 124829 w 3896032"/>
              <a:gd name="connsiteY5" fmla="*/ 4737939 h 4737939"/>
              <a:gd name="connsiteX6" fmla="*/ 0 w 3896032"/>
              <a:gd name="connsiteY6" fmla="*/ 4613110 h 4737939"/>
              <a:gd name="connsiteX7" fmla="*/ 0 w 3896032"/>
              <a:gd name="connsiteY7" fmla="*/ 124829 h 4737939"/>
              <a:gd name="connsiteX8" fmla="*/ 124829 w 3896032"/>
              <a:gd name="connsiteY8" fmla="*/ 0 h 473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6032" h="4737939">
                <a:moveTo>
                  <a:pt x="124829" y="0"/>
                </a:moveTo>
                <a:lnTo>
                  <a:pt x="3771203" y="0"/>
                </a:lnTo>
                <a:cubicBezTo>
                  <a:pt x="3840144" y="0"/>
                  <a:pt x="3896032" y="55888"/>
                  <a:pt x="3896032" y="124829"/>
                </a:cubicBezTo>
                <a:lnTo>
                  <a:pt x="3896032" y="4613110"/>
                </a:lnTo>
                <a:cubicBezTo>
                  <a:pt x="3896032" y="4682051"/>
                  <a:pt x="3840144" y="4737939"/>
                  <a:pt x="3771203" y="4737939"/>
                </a:cubicBezTo>
                <a:lnTo>
                  <a:pt x="124829" y="4737939"/>
                </a:lnTo>
                <a:cubicBezTo>
                  <a:pt x="55888" y="4737939"/>
                  <a:pt x="0" y="4682051"/>
                  <a:pt x="0" y="4613110"/>
                </a:cubicBezTo>
                <a:lnTo>
                  <a:pt x="0" y="124829"/>
                </a:lnTo>
                <a:cubicBezTo>
                  <a:pt x="0" y="55888"/>
                  <a:pt x="55888" y="0"/>
                  <a:pt x="124829" y="0"/>
                </a:cubicBez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effectLst>
            <a:outerShdw blurRad="901700" dist="774700" dir="5400000" sx="84000" sy="84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89CD4AB-89B7-4097-BB79-F9144C1ED0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864078"/>
            <a:ext cx="4299153" cy="2993923"/>
          </a:xfrm>
          <a:custGeom>
            <a:avLst/>
            <a:gdLst>
              <a:gd name="connsiteX0" fmla="*/ 0 w 4299153"/>
              <a:gd name="connsiteY0" fmla="*/ 0 h 2993923"/>
              <a:gd name="connsiteX1" fmla="*/ 4184495 w 4299153"/>
              <a:gd name="connsiteY1" fmla="*/ 0 h 2993923"/>
              <a:gd name="connsiteX2" fmla="*/ 4299153 w 4299153"/>
              <a:gd name="connsiteY2" fmla="*/ 114658 h 2993923"/>
              <a:gd name="connsiteX3" fmla="*/ 4299153 w 4299153"/>
              <a:gd name="connsiteY3" fmla="*/ 2993923 h 2993923"/>
              <a:gd name="connsiteX4" fmla="*/ 0 w 4299153"/>
              <a:gd name="connsiteY4" fmla="*/ 2993923 h 299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153" h="2993923">
                <a:moveTo>
                  <a:pt x="0" y="0"/>
                </a:moveTo>
                <a:lnTo>
                  <a:pt x="4184495" y="0"/>
                </a:lnTo>
                <a:cubicBezTo>
                  <a:pt x="4247819" y="0"/>
                  <a:pt x="4299153" y="51334"/>
                  <a:pt x="4299153" y="114658"/>
                </a:cubicBezTo>
                <a:lnTo>
                  <a:pt x="4299153" y="2993923"/>
                </a:lnTo>
                <a:lnTo>
                  <a:pt x="0" y="299392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9D0D93-22C6-4A4E-9E3B-09BDCCB4A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3450" y="0"/>
            <a:ext cx="744855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003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097B15-BD85-4DF5-8297-0DA79EB324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57853" y="1448257"/>
            <a:ext cx="10363200" cy="828617"/>
          </a:xfrm>
        </p:spPr>
        <p:txBody>
          <a:bodyPr/>
          <a:lstStyle>
            <a:lvl1pPr algn="l">
              <a:defRPr sz="7200"/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39799" y="2337801"/>
            <a:ext cx="10274300" cy="6286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t-EE" sz="4000" b="0" dirty="0">
                <a:latin typeface="Myriad Pro" pitchFamily="34" charset="0"/>
              </a:rPr>
              <a:t>Alapealkiri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935569" y="3352804"/>
            <a:ext cx="10303935" cy="1034129"/>
          </a:xfrm>
        </p:spPr>
        <p:txBody>
          <a:bodyPr wrap="square">
            <a:spAutoFit/>
          </a:bodyPr>
          <a:lstStyle>
            <a:lvl1pPr marL="285750" indent="-285750" algn="l">
              <a:buClr>
                <a:srgbClr val="772622"/>
              </a:buClr>
              <a:buSzPct val="130000"/>
              <a:buFont typeface="Arial" pitchFamily="34" charset="0"/>
              <a:buChar char="•"/>
              <a:defRPr sz="1800"/>
            </a:lvl1pPr>
          </a:lstStyle>
          <a:p>
            <a:pPr lvl="0"/>
            <a:r>
              <a:rPr lang="et-EE" dirty="0"/>
              <a:t>Tekstiplokk</a:t>
            </a:r>
          </a:p>
          <a:p>
            <a:pPr lvl="0"/>
            <a:r>
              <a:rPr lang="et-EE" dirty="0"/>
              <a:t>Kj.g.g.g.g.</a:t>
            </a:r>
          </a:p>
          <a:p>
            <a:pPr lvl="0"/>
            <a:r>
              <a:rPr lang="et-EE" dirty="0"/>
              <a:t>ykurykk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E6B30-F2D4-49AC-8AB4-1E24ED5D5A34}"/>
              </a:ext>
            </a:extLst>
          </p:cNvPr>
          <p:cNvSpPr txBox="1"/>
          <p:nvPr userDrawn="1"/>
        </p:nvSpPr>
        <p:spPr>
          <a:xfrm>
            <a:off x="10262561" y="6234130"/>
            <a:ext cx="13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400" b="1" dirty="0">
                <a:solidFill>
                  <a:srgbClr val="9F9159"/>
                </a:solidFill>
              </a:rPr>
              <a:t>Homse hoidjad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6F614-5764-489A-805B-75B527A66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63" y="413769"/>
            <a:ext cx="3325737" cy="4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F0A2754-24AF-443A-852A-F725251A84E9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95000"/>
                    <a:alpha val="6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95000"/>
                  <a:alpha val="6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76725-B3FA-4492-87B2-610DF85661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192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47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8D116D-6502-49D8-A917-09E34F84C2A1}"/>
              </a:ext>
            </a:extLst>
          </p:cNvPr>
          <p:cNvSpPr/>
          <p:nvPr userDrawn="1"/>
        </p:nvSpPr>
        <p:spPr>
          <a:xfrm>
            <a:off x="0" y="4300437"/>
            <a:ext cx="7934633" cy="2557563"/>
          </a:xfrm>
          <a:prstGeom prst="rect">
            <a:avLst/>
          </a:prstGeom>
          <a:solidFill>
            <a:srgbClr val="252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9E70DE-0F56-4200-8AD0-55AD30D6DA60}"/>
              </a:ext>
            </a:extLst>
          </p:cNvPr>
          <p:cNvGrpSpPr/>
          <p:nvPr userDrawn="1"/>
        </p:nvGrpSpPr>
        <p:grpSpPr>
          <a:xfrm>
            <a:off x="384609" y="6489983"/>
            <a:ext cx="778679" cy="180047"/>
            <a:chOff x="5001272" y="6417413"/>
            <a:chExt cx="778679" cy="1800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557A75-6B1B-4A3F-B650-86033FCF1143}"/>
                </a:ext>
              </a:extLst>
            </p:cNvPr>
            <p:cNvGrpSpPr/>
            <p:nvPr/>
          </p:nvGrpSpPr>
          <p:grpSpPr>
            <a:xfrm>
              <a:off x="5001272" y="6417413"/>
              <a:ext cx="180047" cy="180047"/>
              <a:chOff x="5001272" y="6417413"/>
              <a:chExt cx="180047" cy="18004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6218B68-F912-41D8-8F10-C10B0BFD1B03}"/>
                  </a:ext>
                </a:extLst>
              </p:cNvPr>
              <p:cNvSpPr/>
              <p:nvPr/>
            </p:nvSpPr>
            <p:spPr>
              <a:xfrm>
                <a:off x="5001272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 75">
                <a:extLst>
                  <a:ext uri="{FF2B5EF4-FFF2-40B4-BE49-F238E27FC236}">
                    <a16:creationId xmlns:a16="http://schemas.microsoft.com/office/drawing/2014/main" id="{4ECCC698-9480-4A71-8DD5-DDE621A94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436" y="6464983"/>
                <a:ext cx="45719" cy="84906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700C2B-E8DF-4D63-BD4A-B3BCF9DCCA74}"/>
                </a:ext>
              </a:extLst>
            </p:cNvPr>
            <p:cNvGrpSpPr/>
            <p:nvPr/>
          </p:nvGrpSpPr>
          <p:grpSpPr>
            <a:xfrm>
              <a:off x="5300588" y="6417413"/>
              <a:ext cx="180047" cy="180047"/>
              <a:chOff x="5300588" y="6417413"/>
              <a:chExt cx="180047" cy="18004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8B812E4-61AD-40B5-A41A-C574E1A9DDCA}"/>
                  </a:ext>
                </a:extLst>
              </p:cNvPr>
              <p:cNvSpPr/>
              <p:nvPr/>
            </p:nvSpPr>
            <p:spPr>
              <a:xfrm>
                <a:off x="5300588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85">
                <a:extLst>
                  <a:ext uri="{FF2B5EF4-FFF2-40B4-BE49-F238E27FC236}">
                    <a16:creationId xmlns:a16="http://schemas.microsoft.com/office/drawing/2014/main" id="{A1CB6EB1-D4A7-40F8-BACD-64DBE27BC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229" y="6475781"/>
                <a:ext cx="78765" cy="63311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53319F-8A3D-451F-B7E5-500E97E8E6AE}"/>
                </a:ext>
              </a:extLst>
            </p:cNvPr>
            <p:cNvGrpSpPr/>
            <p:nvPr/>
          </p:nvGrpSpPr>
          <p:grpSpPr>
            <a:xfrm>
              <a:off x="5599904" y="6417413"/>
              <a:ext cx="180047" cy="180047"/>
              <a:chOff x="5599904" y="6417413"/>
              <a:chExt cx="180047" cy="18004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9E71843-939C-4A6F-85C0-6BA947D4BB42}"/>
                  </a:ext>
                </a:extLst>
              </p:cNvPr>
              <p:cNvSpPr/>
              <p:nvPr/>
            </p:nvSpPr>
            <p:spPr>
              <a:xfrm>
                <a:off x="5599904" y="6417413"/>
                <a:ext cx="180047" cy="180047"/>
              </a:xfrm>
              <a:prstGeom prst="ellipse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87">
                <a:extLst>
                  <a:ext uri="{FF2B5EF4-FFF2-40B4-BE49-F238E27FC236}">
                    <a16:creationId xmlns:a16="http://schemas.microsoft.com/office/drawing/2014/main" id="{B8CB7728-D3AA-4203-A6F6-E6A5DED46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3536" y="6470297"/>
                <a:ext cx="72783" cy="74279"/>
              </a:xfrm>
              <a:custGeom>
                <a:avLst/>
                <a:gdLst>
                  <a:gd name="T0" fmla="*/ 187705 w 426"/>
                  <a:gd name="T1" fmla="*/ 115822 h 435"/>
                  <a:gd name="T2" fmla="*/ 187705 w 426"/>
                  <a:gd name="T3" fmla="*/ 115822 h 435"/>
                  <a:gd name="T4" fmla="*/ 115888 w 426"/>
                  <a:gd name="T5" fmla="*/ 188143 h 435"/>
                  <a:gd name="T6" fmla="*/ 42982 w 426"/>
                  <a:gd name="T7" fmla="*/ 115822 h 435"/>
                  <a:gd name="T8" fmla="*/ 47878 w 426"/>
                  <a:gd name="T9" fmla="*/ 106034 h 435"/>
                  <a:gd name="T10" fmla="*/ 0 w 426"/>
                  <a:gd name="T11" fmla="*/ 106034 h 435"/>
                  <a:gd name="T12" fmla="*/ 0 w 426"/>
                  <a:gd name="T13" fmla="*/ 197387 h 435"/>
                  <a:gd name="T14" fmla="*/ 33733 w 426"/>
                  <a:gd name="T15" fmla="*/ 235994 h 435"/>
                  <a:gd name="T16" fmla="*/ 197498 w 426"/>
                  <a:gd name="T17" fmla="*/ 235994 h 435"/>
                  <a:gd name="T18" fmla="*/ 231231 w 426"/>
                  <a:gd name="T19" fmla="*/ 197387 h 435"/>
                  <a:gd name="T20" fmla="*/ 231231 w 426"/>
                  <a:gd name="T21" fmla="*/ 106034 h 435"/>
                  <a:gd name="T22" fmla="*/ 183353 w 426"/>
                  <a:gd name="T23" fmla="*/ 106034 h 435"/>
                  <a:gd name="T24" fmla="*/ 187705 w 426"/>
                  <a:gd name="T25" fmla="*/ 115822 h 435"/>
                  <a:gd name="T26" fmla="*/ 197498 w 426"/>
                  <a:gd name="T27" fmla="*/ 0 h 435"/>
                  <a:gd name="T28" fmla="*/ 197498 w 426"/>
                  <a:gd name="T29" fmla="*/ 0 h 435"/>
                  <a:gd name="T30" fmla="*/ 33733 w 426"/>
                  <a:gd name="T31" fmla="*/ 0 h 435"/>
                  <a:gd name="T32" fmla="*/ 0 w 426"/>
                  <a:gd name="T33" fmla="*/ 38607 h 435"/>
                  <a:gd name="T34" fmla="*/ 0 w 426"/>
                  <a:gd name="T35" fmla="*/ 77215 h 435"/>
                  <a:gd name="T36" fmla="*/ 57672 w 426"/>
                  <a:gd name="T37" fmla="*/ 77215 h 435"/>
                  <a:gd name="T38" fmla="*/ 115888 w 426"/>
                  <a:gd name="T39" fmla="*/ 48395 h 435"/>
                  <a:gd name="T40" fmla="*/ 173559 w 426"/>
                  <a:gd name="T41" fmla="*/ 77215 h 435"/>
                  <a:gd name="T42" fmla="*/ 231231 w 426"/>
                  <a:gd name="T43" fmla="*/ 77215 h 435"/>
                  <a:gd name="T44" fmla="*/ 231231 w 426"/>
                  <a:gd name="T45" fmla="*/ 38607 h 435"/>
                  <a:gd name="T46" fmla="*/ 197498 w 426"/>
                  <a:gd name="T47" fmla="*/ 0 h 435"/>
                  <a:gd name="T48" fmla="*/ 212188 w 426"/>
                  <a:gd name="T49" fmla="*/ 48395 h 435"/>
                  <a:gd name="T50" fmla="*/ 212188 w 426"/>
                  <a:gd name="T51" fmla="*/ 48395 h 435"/>
                  <a:gd name="T52" fmla="*/ 207292 w 426"/>
                  <a:gd name="T53" fmla="*/ 52745 h 435"/>
                  <a:gd name="T54" fmla="*/ 187705 w 426"/>
                  <a:gd name="T55" fmla="*/ 52745 h 435"/>
                  <a:gd name="T56" fmla="*/ 178456 w 426"/>
                  <a:gd name="T57" fmla="*/ 48395 h 435"/>
                  <a:gd name="T58" fmla="*/ 178456 w 426"/>
                  <a:gd name="T59" fmla="*/ 28820 h 435"/>
                  <a:gd name="T60" fmla="*/ 187705 w 426"/>
                  <a:gd name="T61" fmla="*/ 19576 h 435"/>
                  <a:gd name="T62" fmla="*/ 207292 w 426"/>
                  <a:gd name="T63" fmla="*/ 19576 h 435"/>
                  <a:gd name="T64" fmla="*/ 212188 w 426"/>
                  <a:gd name="T65" fmla="*/ 28820 h 435"/>
                  <a:gd name="T66" fmla="*/ 212188 w 426"/>
                  <a:gd name="T67" fmla="*/ 48395 h 435"/>
                  <a:gd name="T68" fmla="*/ 158869 w 426"/>
                  <a:gd name="T69" fmla="*/ 115822 h 435"/>
                  <a:gd name="T70" fmla="*/ 158869 w 426"/>
                  <a:gd name="T71" fmla="*/ 115822 h 435"/>
                  <a:gd name="T72" fmla="*/ 115888 w 426"/>
                  <a:gd name="T73" fmla="*/ 72321 h 435"/>
                  <a:gd name="T74" fmla="*/ 71818 w 426"/>
                  <a:gd name="T75" fmla="*/ 115822 h 435"/>
                  <a:gd name="T76" fmla="*/ 115888 w 426"/>
                  <a:gd name="T77" fmla="*/ 159323 h 435"/>
                  <a:gd name="T78" fmla="*/ 158869 w 426"/>
                  <a:gd name="T79" fmla="*/ 115822 h 4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26" h="435">
                    <a:moveTo>
                      <a:pt x="345" y="213"/>
                    </a:moveTo>
                    <a:lnTo>
                      <a:pt x="345" y="213"/>
                    </a:lnTo>
                    <a:cubicBezTo>
                      <a:pt x="345" y="284"/>
                      <a:pt x="284" y="346"/>
                      <a:pt x="213" y="346"/>
                    </a:cubicBezTo>
                    <a:cubicBezTo>
                      <a:pt x="142" y="346"/>
                      <a:pt x="79" y="284"/>
                      <a:pt x="79" y="213"/>
                    </a:cubicBezTo>
                    <a:cubicBezTo>
                      <a:pt x="79" y="203"/>
                      <a:pt x="88" y="203"/>
                      <a:pt x="88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99"/>
                      <a:pt x="26" y="434"/>
                      <a:pt x="62" y="434"/>
                    </a:cubicBezTo>
                    <a:cubicBezTo>
                      <a:pt x="363" y="434"/>
                      <a:pt x="363" y="434"/>
                      <a:pt x="363" y="434"/>
                    </a:cubicBezTo>
                    <a:cubicBezTo>
                      <a:pt x="398" y="434"/>
                      <a:pt x="425" y="399"/>
                      <a:pt x="425" y="363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7" y="203"/>
                      <a:pt x="345" y="203"/>
                      <a:pt x="345" y="213"/>
                    </a:cubicBezTo>
                    <a:close/>
                    <a:moveTo>
                      <a:pt x="363" y="0"/>
                    </a:moveTo>
                    <a:lnTo>
                      <a:pt x="36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26" y="0"/>
                      <a:pt x="0" y="36"/>
                      <a:pt x="0" y="71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106" y="142"/>
                      <a:pt x="106" y="142"/>
                      <a:pt x="106" y="142"/>
                    </a:cubicBezTo>
                    <a:cubicBezTo>
                      <a:pt x="132" y="106"/>
                      <a:pt x="168" y="89"/>
                      <a:pt x="213" y="89"/>
                    </a:cubicBezTo>
                    <a:cubicBezTo>
                      <a:pt x="257" y="89"/>
                      <a:pt x="292" y="106"/>
                      <a:pt x="319" y="142"/>
                    </a:cubicBezTo>
                    <a:cubicBezTo>
                      <a:pt x="425" y="142"/>
                      <a:pt x="425" y="142"/>
                      <a:pt x="425" y="142"/>
                    </a:cubicBezTo>
                    <a:cubicBezTo>
                      <a:pt x="425" y="71"/>
                      <a:pt x="425" y="71"/>
                      <a:pt x="425" y="71"/>
                    </a:cubicBezTo>
                    <a:cubicBezTo>
                      <a:pt x="425" y="36"/>
                      <a:pt x="398" y="0"/>
                      <a:pt x="363" y="0"/>
                    </a:cubicBezTo>
                    <a:close/>
                    <a:moveTo>
                      <a:pt x="390" y="89"/>
                    </a:moveTo>
                    <a:lnTo>
                      <a:pt x="390" y="89"/>
                    </a:lnTo>
                    <a:cubicBezTo>
                      <a:pt x="390" y="89"/>
                      <a:pt x="390" y="97"/>
                      <a:pt x="381" y="97"/>
                    </a:cubicBezTo>
                    <a:cubicBezTo>
                      <a:pt x="345" y="97"/>
                      <a:pt x="345" y="97"/>
                      <a:pt x="345" y="97"/>
                    </a:cubicBezTo>
                    <a:cubicBezTo>
                      <a:pt x="337" y="97"/>
                      <a:pt x="328" y="89"/>
                      <a:pt x="328" y="89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8" y="44"/>
                      <a:pt x="337" y="36"/>
                      <a:pt x="345" y="36"/>
                    </a:cubicBezTo>
                    <a:cubicBezTo>
                      <a:pt x="381" y="36"/>
                      <a:pt x="381" y="36"/>
                      <a:pt x="381" y="36"/>
                    </a:cubicBezTo>
                    <a:cubicBezTo>
                      <a:pt x="390" y="36"/>
                      <a:pt x="390" y="44"/>
                      <a:pt x="390" y="53"/>
                    </a:cubicBezTo>
                    <a:lnTo>
                      <a:pt x="390" y="89"/>
                    </a:lnTo>
                    <a:close/>
                    <a:moveTo>
                      <a:pt x="292" y="213"/>
                    </a:moveTo>
                    <a:lnTo>
                      <a:pt x="292" y="213"/>
                    </a:lnTo>
                    <a:cubicBezTo>
                      <a:pt x="292" y="168"/>
                      <a:pt x="257" y="133"/>
                      <a:pt x="213" y="133"/>
                    </a:cubicBezTo>
                    <a:cubicBezTo>
                      <a:pt x="168" y="133"/>
                      <a:pt x="132" y="168"/>
                      <a:pt x="132" y="213"/>
                    </a:cubicBezTo>
                    <a:cubicBezTo>
                      <a:pt x="132" y="257"/>
                      <a:pt x="168" y="293"/>
                      <a:pt x="213" y="293"/>
                    </a:cubicBezTo>
                    <a:cubicBezTo>
                      <a:pt x="257" y="293"/>
                      <a:pt x="292" y="257"/>
                      <a:pt x="292" y="21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E984A60-32AC-4535-9F88-798E43882ABE}"/>
              </a:ext>
            </a:extLst>
          </p:cNvPr>
          <p:cNvSpPr/>
          <p:nvPr userDrawn="1"/>
        </p:nvSpPr>
        <p:spPr>
          <a:xfrm>
            <a:off x="-1" y="0"/>
            <a:ext cx="7934633" cy="4300437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85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AE56A19-6C5C-4FCB-A83C-1CB7FC9051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6635" y="0"/>
            <a:ext cx="5315995" cy="6858000"/>
          </a:xfrm>
          <a:custGeom>
            <a:avLst/>
            <a:gdLst>
              <a:gd name="connsiteX0" fmla="*/ 0 w 5315995"/>
              <a:gd name="connsiteY0" fmla="*/ 0 h 6858000"/>
              <a:gd name="connsiteX1" fmla="*/ 5315995 w 5315995"/>
              <a:gd name="connsiteY1" fmla="*/ 0 h 6858000"/>
              <a:gd name="connsiteX2" fmla="*/ 5315995 w 5315995"/>
              <a:gd name="connsiteY2" fmla="*/ 6858000 h 6858000"/>
              <a:gd name="connsiteX3" fmla="*/ 0 w 53159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5995" h="6858000">
                <a:moveTo>
                  <a:pt x="0" y="0"/>
                </a:moveTo>
                <a:lnTo>
                  <a:pt x="5315995" y="0"/>
                </a:lnTo>
                <a:lnTo>
                  <a:pt x="5315995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431800" dist="622300" dir="5400000" sx="93000" sy="93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FF589-3060-4BBD-9E41-0F690A1BCB5A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7AE5997-DED0-42DF-B51F-ED70B4177401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786F6A-7AF9-452A-AC64-0C090AE12EEF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2413BD-EDC7-4D73-B621-873FC2D9FCAF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16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179D227-0060-4554-89DA-3B7AEC15F7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9A4CD-8DFF-473F-95D3-E5B6A47BC2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48632" y="0"/>
            <a:ext cx="6543368" cy="685800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201F0AC-B4F5-4AAB-A2F1-CBE8D2F54C82}"/>
              </a:ext>
            </a:extLst>
          </p:cNvPr>
          <p:cNvSpPr txBox="1"/>
          <p:nvPr userDrawn="1"/>
        </p:nvSpPr>
        <p:spPr>
          <a:xfrm rot="10800000" flipV="1">
            <a:off x="11443200" y="171152"/>
            <a:ext cx="658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lumMod val="50000"/>
                    <a:alpha val="70000"/>
                  </a:schemeClr>
                </a:solidFill>
                <a:latin typeface="+mj-lt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1600" i="0" dirty="0">
              <a:solidFill>
                <a:schemeClr val="bg1">
                  <a:lumMod val="50000"/>
                  <a:alpha val="70000"/>
                </a:schemeClr>
              </a:solidFill>
              <a:latin typeface="+mj-lt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8AE128-D5F2-4CFF-948F-805AA0CCA5E7}"/>
              </a:ext>
            </a:extLst>
          </p:cNvPr>
          <p:cNvSpPr/>
          <p:nvPr/>
        </p:nvSpPr>
        <p:spPr>
          <a:xfrm rot="5400000">
            <a:off x="11737085" y="589992"/>
            <a:ext cx="70989" cy="70989"/>
          </a:xfrm>
          <a:prstGeom prst="ellipse">
            <a:avLst/>
          </a:prstGeom>
          <a:solidFill>
            <a:srgbClr val="EB8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6C59496-DA65-439E-A67A-12DD01BB58CD}"/>
              </a:ext>
            </a:extLst>
          </p:cNvPr>
          <p:cNvGrpSpPr/>
          <p:nvPr userDrawn="1"/>
        </p:nvGrpSpPr>
        <p:grpSpPr>
          <a:xfrm>
            <a:off x="284356" y="300486"/>
            <a:ext cx="469009" cy="444795"/>
            <a:chOff x="1636700" y="2361281"/>
            <a:chExt cx="2251688" cy="213543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67B8CE3-2A0E-4404-AD34-7F536E22797D}"/>
                </a:ext>
              </a:extLst>
            </p:cNvPr>
            <p:cNvSpPr/>
            <p:nvPr/>
          </p:nvSpPr>
          <p:spPr>
            <a:xfrm>
              <a:off x="1932306" y="3264905"/>
              <a:ext cx="328190" cy="328190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56C551-3F12-44A9-99B5-80249BC71B70}"/>
                </a:ext>
              </a:extLst>
            </p:cNvPr>
            <p:cNvSpPr/>
            <p:nvPr/>
          </p:nvSpPr>
          <p:spPr>
            <a:xfrm>
              <a:off x="2380311" y="2361281"/>
              <a:ext cx="1508077" cy="2135438"/>
            </a:xfrm>
            <a:custGeom>
              <a:avLst/>
              <a:gdLst/>
              <a:ahLst/>
              <a:cxnLst/>
              <a:rect l="l" t="t" r="r" b="b"/>
              <a:pathLst>
                <a:path w="419100" h="593446">
                  <a:moveTo>
                    <a:pt x="212065" y="0"/>
                  </a:moveTo>
                  <a:cubicBezTo>
                    <a:pt x="275209" y="0"/>
                    <a:pt x="325501" y="16764"/>
                    <a:pt x="362941" y="50292"/>
                  </a:cubicBezTo>
                  <a:cubicBezTo>
                    <a:pt x="400380" y="83820"/>
                    <a:pt x="419100" y="131039"/>
                    <a:pt x="419100" y="191948"/>
                  </a:cubicBezTo>
                  <a:lnTo>
                    <a:pt x="419100" y="197815"/>
                  </a:lnTo>
                  <a:lnTo>
                    <a:pt x="309296" y="197815"/>
                  </a:lnTo>
                  <a:lnTo>
                    <a:pt x="309296" y="192786"/>
                  </a:lnTo>
                  <a:cubicBezTo>
                    <a:pt x="309296" y="163170"/>
                    <a:pt x="300774" y="139700"/>
                    <a:pt x="283731" y="122377"/>
                  </a:cubicBezTo>
                  <a:cubicBezTo>
                    <a:pt x="266687" y="105054"/>
                    <a:pt x="242519" y="96393"/>
                    <a:pt x="211227" y="96393"/>
                  </a:cubicBezTo>
                  <a:cubicBezTo>
                    <a:pt x="176022" y="96393"/>
                    <a:pt x="150457" y="107290"/>
                    <a:pt x="134531" y="129083"/>
                  </a:cubicBezTo>
                  <a:cubicBezTo>
                    <a:pt x="118605" y="150876"/>
                    <a:pt x="110643" y="186639"/>
                    <a:pt x="110643" y="236372"/>
                  </a:cubicBezTo>
                  <a:lnTo>
                    <a:pt x="110643" y="361264"/>
                  </a:lnTo>
                  <a:cubicBezTo>
                    <a:pt x="110643" y="408203"/>
                    <a:pt x="118885" y="442290"/>
                    <a:pt x="135369" y="463525"/>
                  </a:cubicBezTo>
                  <a:cubicBezTo>
                    <a:pt x="151854" y="484759"/>
                    <a:pt x="177699" y="495376"/>
                    <a:pt x="212903" y="495376"/>
                  </a:cubicBezTo>
                  <a:cubicBezTo>
                    <a:pt x="244196" y="495376"/>
                    <a:pt x="268085" y="486994"/>
                    <a:pt x="284569" y="470230"/>
                  </a:cubicBezTo>
                  <a:cubicBezTo>
                    <a:pt x="301054" y="453466"/>
                    <a:pt x="309296" y="430555"/>
                    <a:pt x="309296" y="401498"/>
                  </a:cubicBezTo>
                  <a:lnTo>
                    <a:pt x="309296" y="394792"/>
                  </a:lnTo>
                  <a:lnTo>
                    <a:pt x="417424" y="394792"/>
                  </a:lnTo>
                  <a:lnTo>
                    <a:pt x="417424" y="400660"/>
                  </a:lnTo>
                  <a:cubicBezTo>
                    <a:pt x="417424" y="462687"/>
                    <a:pt x="398983" y="510324"/>
                    <a:pt x="362103" y="543573"/>
                  </a:cubicBezTo>
                  <a:cubicBezTo>
                    <a:pt x="325222" y="576821"/>
                    <a:pt x="274650" y="593446"/>
                    <a:pt x="210388" y="593446"/>
                  </a:cubicBezTo>
                  <a:cubicBezTo>
                    <a:pt x="70130" y="593446"/>
                    <a:pt x="0" y="516611"/>
                    <a:pt x="0" y="362941"/>
                  </a:cubicBezTo>
                  <a:lnTo>
                    <a:pt x="0" y="230505"/>
                  </a:lnTo>
                  <a:cubicBezTo>
                    <a:pt x="0" y="76835"/>
                    <a:pt x="70688" y="0"/>
                    <a:pt x="212065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523E6FC-2E45-46B5-AA1D-9A03AF47DBF9}"/>
                </a:ext>
              </a:extLst>
            </p:cNvPr>
            <p:cNvSpPr/>
            <p:nvPr/>
          </p:nvSpPr>
          <p:spPr>
            <a:xfrm>
              <a:off x="1636700" y="3330594"/>
              <a:ext cx="196812" cy="196812"/>
            </a:xfrm>
            <a:prstGeom prst="ellipse">
              <a:avLst/>
            </a:prstGeom>
            <a:solidFill>
              <a:schemeClr val="bg1">
                <a:lumMod val="8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183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55" r:id="rId8"/>
    <p:sldLayoutId id="2147483656" r:id="rId9"/>
    <p:sldLayoutId id="2147483657" r:id="rId10"/>
    <p:sldLayoutId id="2147483680" r:id="rId11"/>
    <p:sldLayoutId id="2147483658" r:id="rId12"/>
    <p:sldLayoutId id="2147483659" r:id="rId13"/>
    <p:sldLayoutId id="214748367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713" r:id="rId46"/>
    <p:sldLayoutId id="2147483714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D4FCDF9-B330-5E44-AE65-76697F60EC7D}"/>
              </a:ext>
            </a:extLst>
          </p:cNvPr>
          <p:cNvSpPr/>
          <p:nvPr/>
        </p:nvSpPr>
        <p:spPr>
          <a:xfrm>
            <a:off x="-396832" y="2520941"/>
            <a:ext cx="135108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4400" b="1" i="0" dirty="0">
                <a:solidFill>
                  <a:srgbClr val="8A8574"/>
                </a:solidFill>
                <a:effectLst/>
                <a:latin typeface="-apple-system"/>
              </a:rPr>
              <a:t>EL OTSETOETUSED </a:t>
            </a:r>
          </a:p>
          <a:p>
            <a:pPr algn="ctr"/>
            <a:r>
              <a:rPr lang="et-EE" sz="4400" b="1" i="0" dirty="0">
                <a:solidFill>
                  <a:srgbClr val="8A8574"/>
                </a:solidFill>
                <a:effectLst/>
                <a:latin typeface="-apple-system"/>
              </a:rPr>
              <a:t>ROHEPÖÖRDELE HOOANDJANA</a:t>
            </a:r>
            <a:r>
              <a:rPr lang="et-EE" sz="4400" b="1" dirty="0">
                <a:solidFill>
                  <a:srgbClr val="8A8574"/>
                </a:solidFill>
                <a:latin typeface="-apple-system"/>
              </a:rPr>
              <a:t> </a:t>
            </a:r>
          </a:p>
          <a:p>
            <a:pPr algn="ctr"/>
            <a:endParaRPr lang="et-EE" sz="4400" b="1" spc="-150" dirty="0">
              <a:solidFill>
                <a:srgbClr val="8A857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71238-D2B7-4D58-9C6F-0C26850C86A2}"/>
              </a:ext>
            </a:extLst>
          </p:cNvPr>
          <p:cNvSpPr txBox="1"/>
          <p:nvPr/>
        </p:nvSpPr>
        <p:spPr>
          <a:xfrm>
            <a:off x="-7528450" y="5615284"/>
            <a:ext cx="10047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1600" b="1" spc="3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November 2022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51C01F-50CC-194E-8DBB-CF11D11AAFA8}"/>
              </a:ext>
            </a:extLst>
          </p:cNvPr>
          <p:cNvSpPr/>
          <p:nvPr/>
        </p:nvSpPr>
        <p:spPr>
          <a:xfrm>
            <a:off x="0" y="7607"/>
            <a:ext cx="121920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230C6E-74A8-DF4A-97EE-75F8412CEB9D}"/>
              </a:ext>
            </a:extLst>
          </p:cNvPr>
          <p:cNvGrpSpPr/>
          <p:nvPr/>
        </p:nvGrpSpPr>
        <p:grpSpPr>
          <a:xfrm>
            <a:off x="496075" y="469370"/>
            <a:ext cx="11103964" cy="790974"/>
            <a:chOff x="496077" y="466326"/>
            <a:chExt cx="11103964" cy="79097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B30A20B-D7D8-864A-A7DC-51E321C2F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077" y="489072"/>
              <a:ext cx="2112627" cy="76822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0332DE7-C9B7-094B-857E-D73B69CBD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7841" y="489072"/>
              <a:ext cx="672200" cy="7682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7913F6-485F-914F-86A9-A518FCEE7DBD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560" y="466326"/>
              <a:ext cx="1080321" cy="78184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6AE0A1-5529-4D42-B2ED-F7F4F6D3E287}"/>
              </a:ext>
            </a:extLst>
          </p:cNvPr>
          <p:cNvSpPr txBox="1"/>
          <p:nvPr/>
        </p:nvSpPr>
        <p:spPr>
          <a:xfrm>
            <a:off x="5118217" y="5322896"/>
            <a:ext cx="6481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/>
            <a:r>
              <a:rPr lang="et-EE" b="1" i="0" u="none" strike="noStrike" dirty="0">
                <a:solidFill>
                  <a:srgbClr val="878272"/>
                </a:solidFill>
                <a:effectLst/>
                <a:latin typeface="Roboto" panose="02000000000000000000" pitchFamily="2" charset="0"/>
              </a:rPr>
              <a:t>Helen Sulg</a:t>
            </a:r>
            <a:r>
              <a:rPr lang="et-E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t-E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 rtl="0" fontAlgn="base"/>
            <a:r>
              <a:rPr lang="et-EE" b="0" i="0" u="none" strike="noStrike" dirty="0">
                <a:solidFill>
                  <a:srgbClr val="878272"/>
                </a:solidFill>
                <a:effectLst/>
                <a:latin typeface="Roboto" panose="02000000000000000000" pitchFamily="2" charset="0"/>
              </a:rPr>
              <a:t>KIK Arengu ja Koostöökoja juht</a:t>
            </a:r>
            <a:endParaRPr lang="et-E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r"/>
            <a:endParaRPr lang="et-EE" spc="3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F2A50CA-7689-0CA5-325D-5EB7AB3B6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8" y="4244377"/>
            <a:ext cx="3153092" cy="13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4CED89-9277-467C-92A4-8C92A761AADA}"/>
              </a:ext>
            </a:extLst>
          </p:cNvPr>
          <p:cNvSpPr/>
          <p:nvPr/>
        </p:nvSpPr>
        <p:spPr>
          <a:xfrm>
            <a:off x="0" y="-19515"/>
            <a:ext cx="12192000" cy="6858000"/>
          </a:xfrm>
          <a:prstGeom prst="rect">
            <a:avLst/>
          </a:prstGeom>
          <a:solidFill>
            <a:srgbClr val="E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F64B-4FFB-2844-AB4C-1F57F82763CC}"/>
              </a:ext>
            </a:extLst>
          </p:cNvPr>
          <p:cNvSpPr txBox="1"/>
          <p:nvPr/>
        </p:nvSpPr>
        <p:spPr>
          <a:xfrm>
            <a:off x="773158" y="1585773"/>
            <a:ext cx="109083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altLang="et-EE" sz="2800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TEHKE ASJU, MIDA PEATE NIIKUINII TEGEMA: </a:t>
            </a:r>
            <a:r>
              <a:rPr lang="et-EE" sz="2800" dirty="0">
                <a:solidFill>
                  <a:srgbClr val="878272"/>
                </a:solidFill>
              </a:rPr>
              <a:t>TOETUSEGA SAATE TEHA VÕIMSAMALT!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OHUTUD RISKID: </a:t>
            </a:r>
            <a:r>
              <a:rPr lang="et-EE" sz="2800" dirty="0">
                <a:solidFill>
                  <a:srgbClr val="878272"/>
                </a:solidFill>
              </a:rPr>
              <a:t>PILOOTIDE JA INNOVEERIMISEGA SAAB VÕTTA MÄNGURUUMI UUTE LAHENDUSTE KATSETAMISEKS!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TEHKE, AGA MITTE AINULT ENDALE</a:t>
            </a:r>
            <a:r>
              <a:rPr lang="et-EE" sz="2800" dirty="0">
                <a:solidFill>
                  <a:srgbClr val="878272"/>
                </a:solidFill>
              </a:rPr>
              <a:t>, VAID KA EUROOPALE.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VÄIKE EESTI ON TIIGER</a:t>
            </a:r>
            <a:r>
              <a:rPr lang="et-EE" sz="2800" dirty="0">
                <a:solidFill>
                  <a:srgbClr val="878272"/>
                </a:solidFill>
              </a:rPr>
              <a:t>, KES VAHEL ARVAB, ET TA ON KASS.. JA VAHEL VASTUPIDI KASS, KES PEAB END TIIGRIKS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KA MITTE TEGEMINE </a:t>
            </a:r>
            <a:r>
              <a:rPr lang="et-EE" sz="2800" b="1" dirty="0" err="1">
                <a:solidFill>
                  <a:srgbClr val="878272"/>
                </a:solidFill>
              </a:rPr>
              <a:t>TEGEMINE</a:t>
            </a:r>
            <a:r>
              <a:rPr lang="et-EE" sz="2800" dirty="0">
                <a:solidFill>
                  <a:srgbClr val="878272"/>
                </a:solidFill>
              </a:rPr>
              <a:t>, ERITI LOODUSES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TAOTLEMINE ON 10-20% </a:t>
            </a:r>
            <a:r>
              <a:rPr lang="et-EE" sz="2800" dirty="0">
                <a:solidFill>
                  <a:srgbClr val="878272"/>
                </a:solidFill>
              </a:rPr>
              <a:t>KOGU ELLUVIIMISE TÖÖST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altLang="et-EE" sz="28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ED936-18F7-A348-BE8B-725CBA8E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07EE9-77DE-4AB0-B9B3-F510D12175E9}"/>
              </a:ext>
            </a:extLst>
          </p:cNvPr>
          <p:cNvSpPr txBox="1"/>
          <p:nvPr/>
        </p:nvSpPr>
        <p:spPr>
          <a:xfrm>
            <a:off x="5544017" y="378685"/>
            <a:ext cx="655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Konsultandi vaade</a:t>
            </a:r>
            <a:r>
              <a:rPr lang="et-EE" sz="28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       </a:t>
            </a:r>
            <a:endParaRPr lang="en-US" sz="24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735B474-BD14-45A6-848C-85C5285F3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48" y="4623007"/>
            <a:ext cx="2867052" cy="22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4CED89-9277-467C-92A4-8C92A761AADA}"/>
              </a:ext>
            </a:extLst>
          </p:cNvPr>
          <p:cNvSpPr/>
          <p:nvPr/>
        </p:nvSpPr>
        <p:spPr>
          <a:xfrm>
            <a:off x="0" y="19515"/>
            <a:ext cx="12192000" cy="6858000"/>
          </a:xfrm>
          <a:prstGeom prst="rect">
            <a:avLst/>
          </a:prstGeom>
          <a:solidFill>
            <a:srgbClr val="E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F64B-4FFB-2844-AB4C-1F57F82763CC}"/>
              </a:ext>
            </a:extLst>
          </p:cNvPr>
          <p:cNvSpPr txBox="1"/>
          <p:nvPr/>
        </p:nvSpPr>
        <p:spPr>
          <a:xfrm>
            <a:off x="582691" y="1710099"/>
            <a:ext cx="116242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ROHKEM TUGEVAID TAOTLUSI: </a:t>
            </a:r>
            <a:r>
              <a:rPr lang="et-EE" sz="2800" dirty="0">
                <a:solidFill>
                  <a:srgbClr val="878272"/>
                </a:solidFill>
              </a:rPr>
              <a:t>HUVILISI JAGUB, AGA JAGUB KA "ÕNNEOTSIJAID".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IDEE „KRAADIMINE“ JA NÕUETE TÕLGENDAMINE: </a:t>
            </a:r>
            <a:r>
              <a:rPr lang="et-EE" sz="2800" dirty="0">
                <a:solidFill>
                  <a:srgbClr val="878272"/>
                </a:solidFill>
              </a:rPr>
              <a:t>TULEB ETTE KEERUKAID JA DETAILSEID TÕLGENDAMISI, TAJU POLIITILISTES PRIORITEETIDES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RISKIJUHTIMINE</a:t>
            </a:r>
            <a:r>
              <a:rPr lang="et-EE" sz="2800" dirty="0">
                <a:solidFill>
                  <a:srgbClr val="878272"/>
                </a:solidFill>
              </a:rPr>
              <a:t>: HEA KUI OLEKS REGULAARSEM (PROJEKTIDE SEIRE?) VÕRGUSTIK EHK SIDE KA TOETUST SAANUTEGA. HETKEL VAATAME TAOTLUSE ÜLE, ELLUVIIMISEL OSALEMINE SÕLTUB TAOTLEJAST.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b="1" dirty="0">
                <a:solidFill>
                  <a:srgbClr val="878272"/>
                </a:solidFill>
              </a:rPr>
              <a:t>RISKID</a:t>
            </a:r>
            <a:r>
              <a:rPr lang="et-EE" sz="2800" dirty="0">
                <a:solidFill>
                  <a:srgbClr val="878272"/>
                </a:solidFill>
              </a:rPr>
              <a:t> RAHA, EESTI MAINE.</a:t>
            </a:r>
            <a:endParaRPr lang="et-EE" altLang="et-EE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altLang="et-EE" sz="20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ED936-18F7-A348-BE8B-725CBA8E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07EE9-77DE-4AB0-B9B3-F510D12175E9}"/>
              </a:ext>
            </a:extLst>
          </p:cNvPr>
          <p:cNvSpPr txBox="1"/>
          <p:nvPr/>
        </p:nvSpPr>
        <p:spPr>
          <a:xfrm>
            <a:off x="5632917" y="311209"/>
            <a:ext cx="6559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Riikliku eksperdi vaade</a:t>
            </a:r>
            <a:endParaRPr lang="et-EE" sz="28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t-EE" sz="28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       </a:t>
            </a:r>
            <a:endParaRPr lang="en-US" sz="24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735B474-BD14-45A6-848C-85C5285F3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48" y="4623007"/>
            <a:ext cx="2867052" cy="22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2CBD9-D5CA-DE47-B11B-4058B3CE5F0B}"/>
              </a:ext>
            </a:extLst>
          </p:cNvPr>
          <p:cNvSpPr/>
          <p:nvPr/>
        </p:nvSpPr>
        <p:spPr>
          <a:xfrm>
            <a:off x="0" y="0"/>
            <a:ext cx="121920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3F8BC-21CF-4245-BF9F-CA0229D4F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820" y="3830256"/>
            <a:ext cx="5846360" cy="13144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C5861-AA92-3F49-971A-464F326CD833}"/>
              </a:ext>
            </a:extLst>
          </p:cNvPr>
          <p:cNvGrpSpPr/>
          <p:nvPr/>
        </p:nvGrpSpPr>
        <p:grpSpPr>
          <a:xfrm>
            <a:off x="496075" y="469370"/>
            <a:ext cx="11103964" cy="790974"/>
            <a:chOff x="496077" y="466326"/>
            <a:chExt cx="11103964" cy="7909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9DD936-8289-8343-B234-61778D8F7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077" y="489072"/>
              <a:ext cx="2112627" cy="76822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FCA316-35F2-1B46-9428-832703A5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7841" y="489072"/>
              <a:ext cx="672200" cy="7682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83D27D-79F0-4940-927D-3167C3C5E01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560" y="466326"/>
              <a:ext cx="1080321" cy="78184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10C27B-02CB-46E0-8A24-9F1A9D3C3139}"/>
              </a:ext>
            </a:extLst>
          </p:cNvPr>
          <p:cNvSpPr txBox="1"/>
          <p:nvPr/>
        </p:nvSpPr>
        <p:spPr>
          <a:xfrm>
            <a:off x="2858782" y="2321004"/>
            <a:ext cx="647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Tänan!</a:t>
            </a:r>
            <a:endParaRPr lang="en-US" sz="6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E53F64B-4FFB-2844-AB4C-1F57F82763CC}"/>
              </a:ext>
            </a:extLst>
          </p:cNvPr>
          <p:cNvSpPr txBox="1"/>
          <p:nvPr/>
        </p:nvSpPr>
        <p:spPr>
          <a:xfrm>
            <a:off x="868411" y="2766505"/>
            <a:ext cx="113233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t-EE" sz="2000" b="1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MAJANDUSKASVU LAHTISIDUMINE RESSURSIKASUTUSEST:</a:t>
            </a:r>
          </a:p>
          <a:p>
            <a:r>
              <a:rPr lang="et-EE" sz="20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ambitsiooniks ressursitõhusa ja konkurentsivõimelise majandusega ühiskond, </a:t>
            </a:r>
          </a:p>
          <a:p>
            <a:r>
              <a:rPr lang="et-EE" sz="20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kus 2050. a ei ole  kasvuhoonegaaside netoheidet ja kus majanduskasv on </a:t>
            </a:r>
          </a:p>
          <a:p>
            <a:r>
              <a:rPr lang="et-EE" sz="20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ressursikasutusest lahutatud.</a:t>
            </a:r>
          </a:p>
          <a:p>
            <a:pPr marL="342900" indent="-342900">
              <a:buFontTx/>
              <a:buChar char="-"/>
            </a:pPr>
            <a:endParaRPr lang="et-EE" sz="20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t-EE" sz="2000" b="1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KODANIK, KOHANEMINE, KONKURENTSIVÕIME: </a:t>
            </a:r>
            <a:r>
              <a:rPr lang="et-EE" sz="20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eesmärgiks parandada kodanike heaolu, võidelda kliimamuutusest tingitud tagajärgedega ning muuta EL konkurentsivõimelisemaks ja puhtamaks ringmajanduseks</a:t>
            </a:r>
          </a:p>
          <a:p>
            <a:endParaRPr lang="et-EE" sz="20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t-EE" sz="2000" b="1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TOETAVAD MEHHANISMID: </a:t>
            </a:r>
          </a:p>
          <a:p>
            <a:r>
              <a:rPr lang="et-EE" sz="20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- regulatiivsed nt strateegiad ja seadused</a:t>
            </a:r>
          </a:p>
          <a:p>
            <a:r>
              <a:rPr lang="et-EE" sz="20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- toetavad nt investeeringud, heitkogustega kauplemise süsteemi ümberkujundamine</a:t>
            </a:r>
          </a:p>
          <a:p>
            <a:r>
              <a:rPr lang="et-EE" sz="20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- teavitavad nt kommunikatsioonikampaaniad, juhendid, seminarid, koolitused, </a:t>
            </a:r>
            <a:r>
              <a:rPr lang="et-EE" sz="2000" dirty="0" err="1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ühis</a:t>
            </a:r>
            <a:r>
              <a:rPr lang="et-EE" sz="20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-algatused</a:t>
            </a:r>
          </a:p>
          <a:p>
            <a:pPr marL="342900" indent="-342900">
              <a:buFontTx/>
              <a:buChar char="-"/>
            </a:pPr>
            <a:endParaRPr lang="et-EE" sz="20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ED936-18F7-A348-BE8B-725CBA8E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07EE9-77DE-4AB0-B9B3-F510D12175E9}"/>
              </a:ext>
            </a:extLst>
          </p:cNvPr>
          <p:cNvSpPr txBox="1"/>
          <p:nvPr/>
        </p:nvSpPr>
        <p:spPr>
          <a:xfrm>
            <a:off x="7405670" y="704399"/>
            <a:ext cx="4786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RAAMISTIK, ET MOBILISEERIDA ÜHISKONDA KESTLIKUMALT JA KLIIMANEUTRAALSELT TOIMIMA</a:t>
            </a:r>
            <a:endParaRPr lang="en-US" sz="24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1B5F1-3E94-4920-A263-800A26FC55FD}"/>
              </a:ext>
            </a:extLst>
          </p:cNvPr>
          <p:cNvSpPr txBox="1"/>
          <p:nvPr/>
        </p:nvSpPr>
        <p:spPr>
          <a:xfrm>
            <a:off x="2464163" y="870249"/>
            <a:ext cx="670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spc="3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EUROOPA ROHELINE KOKKULEPE</a:t>
            </a:r>
            <a:endParaRPr lang="en-US" sz="3200" b="1" spc="3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47BB2C77-605F-4CE6-B026-A5BB413A43D7}"/>
              </a:ext>
            </a:extLst>
          </p:cNvPr>
          <p:cNvSpPr/>
          <p:nvPr/>
        </p:nvSpPr>
        <p:spPr>
          <a:xfrm flipH="1">
            <a:off x="7243707" y="352829"/>
            <a:ext cx="46560" cy="1551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8272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8F9134F9-AD6E-9C8E-859E-744012F5C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5" y="870249"/>
            <a:ext cx="1553348" cy="12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89B8D1-4213-01A0-1AE1-03380E548A82}"/>
              </a:ext>
            </a:extLst>
          </p:cNvPr>
          <p:cNvSpPr/>
          <p:nvPr/>
        </p:nvSpPr>
        <p:spPr>
          <a:xfrm>
            <a:off x="4033656" y="2372425"/>
            <a:ext cx="4038004" cy="40844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ED936-18F7-A348-BE8B-725CBA8E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  <a:solidFill>
            <a:srgbClr val="C2CCB8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07EE9-77DE-4AB0-B9B3-F510D12175E9}"/>
              </a:ext>
            </a:extLst>
          </p:cNvPr>
          <p:cNvSpPr txBox="1"/>
          <p:nvPr/>
        </p:nvSpPr>
        <p:spPr>
          <a:xfrm>
            <a:off x="4218633" y="915331"/>
            <a:ext cx="5323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>
                <a:solidFill>
                  <a:srgbClr val="8A8574"/>
                </a:solidFill>
                <a:latin typeface="+mj-lt"/>
                <a:ea typeface="Roboto" panose="02000000000000000000" pitchFamily="2" charset="0"/>
              </a:rPr>
              <a:t>STRATEEGILISED SUUNAD</a:t>
            </a:r>
            <a:endParaRPr lang="en-US" sz="3600" b="1" dirty="0">
              <a:solidFill>
                <a:srgbClr val="8A8574"/>
              </a:solidFill>
              <a:latin typeface="+mj-lt"/>
              <a:ea typeface="Roboto" panose="02000000000000000000" pitchFamily="2" charset="0"/>
            </a:endParaRPr>
          </a:p>
          <a:p>
            <a:r>
              <a:rPr lang="et-EE" sz="2800" dirty="0">
                <a:solidFill>
                  <a:srgbClr val="8A8574"/>
                </a:solidFill>
                <a:latin typeface="+mj-lt"/>
                <a:ea typeface="Roboto" panose="02000000000000000000" pitchFamily="2" charset="0"/>
              </a:rPr>
              <a:t>		</a:t>
            </a:r>
            <a:endParaRPr lang="en-US" sz="2400" dirty="0">
              <a:solidFill>
                <a:srgbClr val="8A8574"/>
              </a:solidFill>
              <a:latin typeface="+mj-lt"/>
              <a:ea typeface="Roboto" panose="02000000000000000000" pitchFamily="2" charset="0"/>
            </a:endParaRPr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47BB2C77-605F-4CE6-B026-A5BB413A43D7}"/>
              </a:ext>
            </a:extLst>
          </p:cNvPr>
          <p:cNvSpPr/>
          <p:nvPr/>
        </p:nvSpPr>
        <p:spPr>
          <a:xfrm flipH="1">
            <a:off x="9330342" y="440613"/>
            <a:ext cx="63935" cy="1015199"/>
          </a:xfrm>
          <a:prstGeom prst="roundRect">
            <a:avLst/>
          </a:prstGeom>
          <a:solidFill>
            <a:srgbClr val="C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C273143-4FB1-40E4-B5D5-944463E83933}"/>
              </a:ext>
            </a:extLst>
          </p:cNvPr>
          <p:cNvSpPr txBox="1">
            <a:spLocks/>
          </p:cNvSpPr>
          <p:nvPr/>
        </p:nvSpPr>
        <p:spPr>
          <a:xfrm>
            <a:off x="6653141" y="1930888"/>
            <a:ext cx="2437816" cy="741782"/>
          </a:xfrm>
          <a:prstGeom prst="roundRect">
            <a:avLst/>
          </a:prstGeom>
          <a:solidFill>
            <a:srgbClr val="EEF0E9"/>
          </a:solidFill>
          <a:ln>
            <a:solidFill>
              <a:srgbClr val="878272"/>
            </a:solidFill>
          </a:ln>
        </p:spPr>
        <p:txBody>
          <a:bodyPr tIns="0" anchor="ctr"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t-EE" sz="1300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Teadusuuringute hoogustamine ja innovatsiooni edendamine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74E6123-40C8-4022-A96A-E409A6228B11}"/>
              </a:ext>
            </a:extLst>
          </p:cNvPr>
          <p:cNvSpPr txBox="1">
            <a:spLocks/>
          </p:cNvSpPr>
          <p:nvPr/>
        </p:nvSpPr>
        <p:spPr>
          <a:xfrm>
            <a:off x="3725234" y="6141652"/>
            <a:ext cx="2067277" cy="508173"/>
          </a:xfrm>
          <a:prstGeom prst="roundRect">
            <a:avLst/>
          </a:prstGeom>
          <a:solidFill>
            <a:srgbClr val="C2CCB8"/>
          </a:solidFill>
          <a:ln>
            <a:noFill/>
          </a:ln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t-EE" sz="1400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Ülemineku </a:t>
            </a:r>
          </a:p>
          <a:p>
            <a:pPr algn="ctr">
              <a:defRPr/>
            </a:pPr>
            <a:r>
              <a:rPr lang="et-EE" sz="1400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rahastamine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1400" b="1" i="0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1C4522-9A8C-46BC-B867-E976A03B6428}"/>
              </a:ext>
            </a:extLst>
          </p:cNvPr>
          <p:cNvSpPr txBox="1">
            <a:spLocks/>
          </p:cNvSpPr>
          <p:nvPr/>
        </p:nvSpPr>
        <p:spPr>
          <a:xfrm>
            <a:off x="6294615" y="6156604"/>
            <a:ext cx="2067277" cy="496961"/>
          </a:xfrm>
          <a:prstGeom prst="roundRect">
            <a:avLst/>
          </a:prstGeom>
          <a:solidFill>
            <a:srgbClr val="C2CCB8"/>
          </a:solidFill>
          <a:ln>
            <a:noFill/>
          </a:ln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t-EE" sz="1400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Kedagi ei jäeta kõrvale (õiglane üleminek)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1400" b="1" i="0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7A8D488-2566-4B86-8C04-1F5B65BF5D6D}"/>
              </a:ext>
            </a:extLst>
          </p:cNvPr>
          <p:cNvSpPr txBox="1">
            <a:spLocks/>
          </p:cNvSpPr>
          <p:nvPr/>
        </p:nvSpPr>
        <p:spPr>
          <a:xfrm>
            <a:off x="2289253" y="2967538"/>
            <a:ext cx="2628472" cy="508173"/>
          </a:xfrm>
          <a:prstGeom prst="roundRect">
            <a:avLst/>
          </a:prstGeom>
          <a:solidFill>
            <a:srgbClr val="C2CCB8"/>
          </a:solidFill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1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Kõrgemate EL-i kliimaeesmärkide seadmine aastateks 2030 ja 2050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6C4E7FE-D883-4459-885D-261E149761D1}"/>
              </a:ext>
            </a:extLst>
          </p:cNvPr>
          <p:cNvSpPr txBox="1">
            <a:spLocks/>
          </p:cNvSpPr>
          <p:nvPr/>
        </p:nvSpPr>
        <p:spPr>
          <a:xfrm>
            <a:off x="2007852" y="3777318"/>
            <a:ext cx="2329081" cy="508173"/>
          </a:xfrm>
          <a:prstGeom prst="roundRect">
            <a:avLst/>
          </a:prstGeom>
          <a:solidFill>
            <a:srgbClr val="C2CCB8"/>
          </a:solidFill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1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Puhas, taskukohane ja kindel energia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F9B2F74-4FC0-42CF-AE35-8A34265BC200}"/>
              </a:ext>
            </a:extLst>
          </p:cNvPr>
          <p:cNvSpPr txBox="1">
            <a:spLocks/>
          </p:cNvSpPr>
          <p:nvPr/>
        </p:nvSpPr>
        <p:spPr>
          <a:xfrm>
            <a:off x="2007852" y="4558741"/>
            <a:ext cx="2384981" cy="414780"/>
          </a:xfrm>
          <a:prstGeom prst="roundRect">
            <a:avLst/>
          </a:prstGeom>
          <a:solidFill>
            <a:srgbClr val="C2CCB8"/>
          </a:solidFill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1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Tööstuse kaasamine puhta ringmajanduse saavutamiseks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4F2A3AE-3C68-4FEE-AA4E-D006891C5B6D}"/>
              </a:ext>
            </a:extLst>
          </p:cNvPr>
          <p:cNvSpPr txBox="1">
            <a:spLocks/>
          </p:cNvSpPr>
          <p:nvPr/>
        </p:nvSpPr>
        <p:spPr>
          <a:xfrm>
            <a:off x="2532744" y="5368521"/>
            <a:ext cx="2384981" cy="508174"/>
          </a:xfrm>
          <a:prstGeom prst="roundRect">
            <a:avLst/>
          </a:prstGeom>
          <a:solidFill>
            <a:srgbClr val="C2CCB8"/>
          </a:solidFill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1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Energia- ja ressursitõhus ehitamine ja renoveerimine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F2F6682-6401-4BD5-A7CE-0BCDD83B9688}"/>
              </a:ext>
            </a:extLst>
          </p:cNvPr>
          <p:cNvSpPr txBox="1">
            <a:spLocks/>
          </p:cNvSpPr>
          <p:nvPr/>
        </p:nvSpPr>
        <p:spPr>
          <a:xfrm>
            <a:off x="7328255" y="2910681"/>
            <a:ext cx="2384982" cy="491119"/>
          </a:xfrm>
          <a:prstGeom prst="roundRect">
            <a:avLst/>
          </a:prstGeom>
          <a:solidFill>
            <a:srgbClr val="C2CCB8"/>
          </a:solidFill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t-EE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Nullsaaste eesmärk mürgivaba keskkonna nimel</a:t>
            </a:r>
            <a:endParaRPr kumimoji="0" lang="et-EE" sz="1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803A409-E182-48BA-91C5-F520AF56FB75}"/>
              </a:ext>
            </a:extLst>
          </p:cNvPr>
          <p:cNvSpPr txBox="1">
            <a:spLocks/>
          </p:cNvSpPr>
          <p:nvPr/>
        </p:nvSpPr>
        <p:spPr>
          <a:xfrm>
            <a:off x="7768694" y="3761877"/>
            <a:ext cx="2355128" cy="462839"/>
          </a:xfrm>
          <a:prstGeom prst="roundRect">
            <a:avLst/>
          </a:prstGeom>
          <a:solidFill>
            <a:srgbClr val="C2CCB8"/>
          </a:solidFill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t-EE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Ökosüsteemide ja elurikkuse taastamine ja säilitamine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FE12A56-E047-44FD-866E-18F01812D8CA}"/>
              </a:ext>
            </a:extLst>
          </p:cNvPr>
          <p:cNvSpPr txBox="1">
            <a:spLocks/>
          </p:cNvSpPr>
          <p:nvPr/>
        </p:nvSpPr>
        <p:spPr>
          <a:xfrm>
            <a:off x="7328254" y="5412980"/>
            <a:ext cx="2067277" cy="491119"/>
          </a:xfrm>
          <a:prstGeom prst="roundRect">
            <a:avLst/>
          </a:prstGeom>
          <a:solidFill>
            <a:srgbClr val="C2CCB8"/>
          </a:solidFill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1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Säästva ja aruka liikuvuse kiirendamine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1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8FB6D9C-C0AE-45D6-9484-C9040D7EC162}"/>
              </a:ext>
            </a:extLst>
          </p:cNvPr>
          <p:cNvSpPr txBox="1">
            <a:spLocks/>
          </p:cNvSpPr>
          <p:nvPr/>
        </p:nvSpPr>
        <p:spPr>
          <a:xfrm>
            <a:off x="7581836" y="4586468"/>
            <a:ext cx="2602312" cy="498975"/>
          </a:xfrm>
          <a:prstGeom prst="roundRect">
            <a:avLst/>
          </a:prstGeom>
          <a:solidFill>
            <a:srgbClr val="C2CCB8"/>
          </a:solidFill>
        </p:spPr>
        <p:txBody>
          <a:bodyPr/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t-EE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“Talust toidulauani”, tervislik ja keskkonnahoidlik toidusüsteem</a:t>
            </a:r>
          </a:p>
        </p:txBody>
      </p:sp>
      <p:sp>
        <p:nvSpPr>
          <p:cNvPr id="19" name="TextBox 35">
            <a:extLst>
              <a:ext uri="{FF2B5EF4-FFF2-40B4-BE49-F238E27FC236}">
                <a16:creationId xmlns:a16="http://schemas.microsoft.com/office/drawing/2014/main" id="{A0CCC73A-8BE9-48CE-BA90-01CB4AE4C391}"/>
              </a:ext>
            </a:extLst>
          </p:cNvPr>
          <p:cNvSpPr txBox="1"/>
          <p:nvPr/>
        </p:nvSpPr>
        <p:spPr>
          <a:xfrm>
            <a:off x="5299454" y="3712325"/>
            <a:ext cx="1540547" cy="1352115"/>
          </a:xfrm>
          <a:prstGeom prst="ellipse">
            <a:avLst/>
          </a:prstGeom>
          <a:solidFill>
            <a:srgbClr val="C2CCB8"/>
          </a:solidFill>
        </p:spPr>
        <p:txBody>
          <a:bodyPr wrap="square" rtlCol="0">
            <a:spAutoFit/>
          </a:bodyPr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1300" b="1" dirty="0">
                <a:solidFill>
                  <a:srgbClr val="8A8574"/>
                </a:solidFill>
                <a:latin typeface="+mj-lt"/>
              </a:rPr>
              <a:t>Euroopa roheline kokkulepe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EA1551-5430-6B77-586F-F91C159145B8}"/>
              </a:ext>
            </a:extLst>
          </p:cNvPr>
          <p:cNvSpPr txBox="1"/>
          <p:nvPr/>
        </p:nvSpPr>
        <p:spPr>
          <a:xfrm>
            <a:off x="-2752647" y="6011028"/>
            <a:ext cx="1008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t-EE" sz="1800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EL JUHTPOSITSIOON </a:t>
            </a:r>
          </a:p>
          <a:p>
            <a:pPr algn="ctr">
              <a:defRPr/>
            </a:pPr>
            <a:r>
              <a:rPr lang="et-EE" sz="1800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MAAILMAS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33E5D0-056D-7068-21DF-7672F881C069}"/>
              </a:ext>
            </a:extLst>
          </p:cNvPr>
          <p:cNvSpPr txBox="1"/>
          <p:nvPr/>
        </p:nvSpPr>
        <p:spPr>
          <a:xfrm>
            <a:off x="921858" y="1706941"/>
            <a:ext cx="1008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t-EE" sz="1800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KESTLIK</a:t>
            </a:r>
          </a:p>
          <a:p>
            <a:pPr algn="ctr">
              <a:defRPr/>
            </a:pPr>
            <a:r>
              <a:rPr lang="et-EE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ARENG</a:t>
            </a:r>
            <a:endParaRPr lang="et-EE" sz="1800" b="1" dirty="0">
              <a:solidFill>
                <a:srgbClr val="8A8574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5235B6-8BDA-56F6-51D0-49F571C3D585}"/>
              </a:ext>
            </a:extLst>
          </p:cNvPr>
          <p:cNvSpPr txBox="1"/>
          <p:nvPr/>
        </p:nvSpPr>
        <p:spPr>
          <a:xfrm>
            <a:off x="5055564" y="6011028"/>
            <a:ext cx="1008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t-EE" sz="1800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EUROOPA </a:t>
            </a:r>
          </a:p>
          <a:p>
            <a:pPr algn="ctr">
              <a:defRPr/>
            </a:pPr>
            <a:r>
              <a:rPr lang="et-EE" b="1" dirty="0">
                <a:solidFill>
                  <a:srgbClr val="8A8574"/>
                </a:solidFill>
                <a:latin typeface="+mj-lt"/>
                <a:cs typeface="Times New Roman" panose="02020603050405020304" pitchFamily="18" charset="0"/>
              </a:rPr>
              <a:t>KLIIMAPAKT</a:t>
            </a:r>
            <a:endParaRPr lang="et-EE" sz="1800" b="1" dirty="0">
              <a:solidFill>
                <a:srgbClr val="8A8574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4597C-FFA6-264E-7BB3-A0D4C661FC4F}"/>
              </a:ext>
            </a:extLst>
          </p:cNvPr>
          <p:cNvSpPr txBox="1"/>
          <p:nvPr/>
        </p:nvSpPr>
        <p:spPr>
          <a:xfrm>
            <a:off x="9617502" y="480695"/>
            <a:ext cx="8949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200" dirty="0">
                <a:solidFill>
                  <a:srgbClr val="8A8574"/>
                </a:solidFill>
                <a:latin typeface="+mj-lt"/>
                <a:ea typeface="Roboto" panose="02000000000000000000" pitchFamily="2" charset="0"/>
              </a:rPr>
              <a:t>SEOSED</a:t>
            </a:r>
          </a:p>
          <a:p>
            <a:r>
              <a:rPr lang="et-EE" sz="3200" dirty="0">
                <a:solidFill>
                  <a:srgbClr val="8A8574"/>
                </a:solidFill>
                <a:latin typeface="+mj-lt"/>
                <a:ea typeface="Roboto" panose="02000000000000000000" pitchFamily="2" charset="0"/>
              </a:rPr>
              <a:t>TOETUSTEGA</a:t>
            </a:r>
            <a:endParaRPr lang="en-US" sz="3200" dirty="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8B8588E-647B-9570-4568-B678CDDDD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96" y="433787"/>
            <a:ext cx="1553348" cy="12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AED936-18F7-A348-BE8B-725CBA8E1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07EE9-77DE-4AB0-B9B3-F510D12175E9}"/>
              </a:ext>
            </a:extLst>
          </p:cNvPr>
          <p:cNvSpPr txBox="1"/>
          <p:nvPr/>
        </p:nvSpPr>
        <p:spPr>
          <a:xfrm>
            <a:off x="5527987" y="502997"/>
            <a:ext cx="65590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FIT55</a:t>
            </a:r>
            <a:r>
              <a:rPr lang="et-EE" sz="36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r"/>
            <a:r>
              <a:rPr lang="et-EE" sz="36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KOHUSTUSED </a:t>
            </a:r>
          </a:p>
          <a:p>
            <a:pPr algn="r"/>
            <a:r>
              <a:rPr lang="et-EE" sz="36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 SAMMUD</a:t>
            </a:r>
            <a:endParaRPr lang="et-EE" sz="28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t-EE" sz="28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       </a:t>
            </a:r>
            <a:endParaRPr lang="en-US" sz="24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735B474-BD14-45A6-848C-85C5285F3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47" y="4895146"/>
            <a:ext cx="2287165" cy="17673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03D01A-B8C2-4E8E-B8FD-42CFA415B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448" y="502997"/>
            <a:ext cx="6495147" cy="6229163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6" name="Rectangle: Rounded Corners 22">
            <a:extLst>
              <a:ext uri="{FF2B5EF4-FFF2-40B4-BE49-F238E27FC236}">
                <a16:creationId xmlns:a16="http://schemas.microsoft.com/office/drawing/2014/main" id="{EE5B3BBB-E811-D5BC-828E-33700C51A5A2}"/>
              </a:ext>
            </a:extLst>
          </p:cNvPr>
          <p:cNvSpPr/>
          <p:nvPr/>
        </p:nvSpPr>
        <p:spPr>
          <a:xfrm flipH="1">
            <a:off x="8664314" y="462479"/>
            <a:ext cx="56677" cy="1636146"/>
          </a:xfrm>
          <a:prstGeom prst="roundRect">
            <a:avLst/>
          </a:prstGeom>
          <a:solidFill>
            <a:srgbClr val="C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28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F58F62C-AE01-4BAA-879D-EDABF87B5022}"/>
              </a:ext>
            </a:extLst>
          </p:cNvPr>
          <p:cNvSpPr txBox="1"/>
          <p:nvPr/>
        </p:nvSpPr>
        <p:spPr>
          <a:xfrm>
            <a:off x="706448" y="2404998"/>
            <a:ext cx="11350453" cy="629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t-EE" altLang="et-EE" sz="2400" b="1" dirty="0">
                <a:solidFill>
                  <a:srgbClr val="8A85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Laetud sõna:</a:t>
            </a:r>
            <a:r>
              <a:rPr lang="et-EE" altLang="et-EE" sz="2400" dirty="0">
                <a:solidFill>
                  <a:srgbClr val="8A85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2019 vs  2022 tõehetk mitmik-kriisis. </a:t>
            </a:r>
          </a:p>
          <a:p>
            <a:pPr algn="r">
              <a:lnSpc>
                <a:spcPct val="130000"/>
              </a:lnSpc>
            </a:pPr>
            <a:r>
              <a:rPr lang="et-EE" altLang="et-EE" sz="2400" dirty="0">
                <a:solidFill>
                  <a:srgbClr val="8A85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Kohanemine, tasakaal ja elamine looduse piirides.</a:t>
            </a:r>
          </a:p>
          <a:p>
            <a:pPr algn="r">
              <a:lnSpc>
                <a:spcPct val="130000"/>
              </a:lnSpc>
            </a:pPr>
            <a:endParaRPr lang="et-EE" altLang="et-EE" sz="2400" dirty="0">
              <a:solidFill>
                <a:srgbClr val="8A857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30000"/>
              </a:lnSpc>
            </a:pPr>
            <a:r>
              <a:rPr lang="et-EE" altLang="et-EE" sz="2400" b="1" dirty="0">
                <a:solidFill>
                  <a:srgbClr val="8A85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Nurjatu + VUCA</a:t>
            </a:r>
            <a:r>
              <a:rPr lang="et-EE" altLang="et-EE" sz="2400" dirty="0">
                <a:solidFill>
                  <a:srgbClr val="8A85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kõigi ja ei kellegi oma, kiire ja aeglane korraga.</a:t>
            </a:r>
          </a:p>
          <a:p>
            <a:pPr algn="r">
              <a:lnSpc>
                <a:spcPct val="130000"/>
              </a:lnSpc>
            </a:pPr>
            <a:r>
              <a:rPr lang="et-EE" sz="2400" b="0" i="0" dirty="0">
                <a:solidFill>
                  <a:srgbClr val="8A8574"/>
                </a:solidFill>
                <a:effectLst/>
                <a:latin typeface="helvetica-w01-roman"/>
              </a:rPr>
              <a:t>ebastabiilsus (</a:t>
            </a:r>
            <a:r>
              <a:rPr lang="et-EE" sz="2400" b="1" i="1" dirty="0">
                <a:solidFill>
                  <a:srgbClr val="8A8574"/>
                </a:solidFill>
                <a:effectLst/>
                <a:latin typeface="helvetica-w01-roman"/>
              </a:rPr>
              <a:t>V</a:t>
            </a:r>
            <a:r>
              <a:rPr lang="et-EE" sz="2400" b="0" i="1" dirty="0">
                <a:solidFill>
                  <a:srgbClr val="8A8574"/>
                </a:solidFill>
                <a:effectLst/>
                <a:latin typeface="helvetica-w01-roman"/>
              </a:rPr>
              <a:t>olatility</a:t>
            </a:r>
            <a:r>
              <a:rPr lang="et-EE" sz="2400" b="0" i="0" dirty="0">
                <a:solidFill>
                  <a:srgbClr val="8A8574"/>
                </a:solidFill>
                <a:effectLst/>
                <a:latin typeface="helvetica-w01-roman"/>
              </a:rPr>
              <a:t>), ebakindlus (</a:t>
            </a:r>
            <a:r>
              <a:rPr lang="et-EE" sz="2400" b="1" i="1" dirty="0">
                <a:solidFill>
                  <a:srgbClr val="8A8574"/>
                </a:solidFill>
                <a:effectLst/>
                <a:latin typeface="helvetica-w01-roman"/>
              </a:rPr>
              <a:t>U</a:t>
            </a:r>
            <a:r>
              <a:rPr lang="et-EE" sz="2400" b="0" i="1" dirty="0">
                <a:solidFill>
                  <a:srgbClr val="8A8574"/>
                </a:solidFill>
                <a:effectLst/>
                <a:latin typeface="helvetica-w01-roman"/>
              </a:rPr>
              <a:t>ncertainty</a:t>
            </a:r>
            <a:r>
              <a:rPr lang="et-EE" sz="2400" b="0" i="0" dirty="0">
                <a:solidFill>
                  <a:srgbClr val="8A8574"/>
                </a:solidFill>
                <a:effectLst/>
                <a:latin typeface="helvetica-w01-roman"/>
              </a:rPr>
              <a:t>), </a:t>
            </a:r>
          </a:p>
          <a:p>
            <a:pPr algn="r">
              <a:lnSpc>
                <a:spcPct val="130000"/>
              </a:lnSpc>
            </a:pPr>
            <a:r>
              <a:rPr lang="et-EE" sz="2400" b="0" i="0" dirty="0">
                <a:solidFill>
                  <a:srgbClr val="8A8574"/>
                </a:solidFill>
                <a:effectLst/>
                <a:latin typeface="helvetica-w01-roman"/>
              </a:rPr>
              <a:t>keerukus (</a:t>
            </a:r>
            <a:r>
              <a:rPr lang="et-EE" sz="2400" b="1" i="1" dirty="0">
                <a:solidFill>
                  <a:srgbClr val="8A8574"/>
                </a:solidFill>
                <a:effectLst/>
                <a:latin typeface="helvetica-w01-roman"/>
              </a:rPr>
              <a:t>C</a:t>
            </a:r>
            <a:r>
              <a:rPr lang="et-EE" sz="2400" b="0" i="1" dirty="0">
                <a:solidFill>
                  <a:srgbClr val="8A8574"/>
                </a:solidFill>
                <a:effectLst/>
                <a:latin typeface="helvetica-w01-roman"/>
              </a:rPr>
              <a:t>omplexity</a:t>
            </a:r>
            <a:r>
              <a:rPr lang="et-EE" sz="2400" b="0" i="0" dirty="0">
                <a:solidFill>
                  <a:srgbClr val="8A8574"/>
                </a:solidFill>
                <a:effectLst/>
                <a:latin typeface="helvetica-w01-roman"/>
              </a:rPr>
              <a:t>) ja ebaselgus (</a:t>
            </a:r>
            <a:r>
              <a:rPr lang="et-EE" sz="2400" b="1" i="1" dirty="0" err="1">
                <a:solidFill>
                  <a:srgbClr val="8A8574"/>
                </a:solidFill>
                <a:effectLst/>
                <a:latin typeface="helvetica-w01-roman"/>
              </a:rPr>
              <a:t>Ambiguity</a:t>
            </a:r>
            <a:r>
              <a:rPr lang="et-EE" sz="2400" b="0" i="0" dirty="0">
                <a:solidFill>
                  <a:srgbClr val="8A8574"/>
                </a:solidFill>
                <a:effectLst/>
                <a:latin typeface="helvetica-w01-roman"/>
              </a:rPr>
              <a:t>)</a:t>
            </a:r>
          </a:p>
          <a:p>
            <a:pPr algn="r">
              <a:lnSpc>
                <a:spcPct val="130000"/>
              </a:lnSpc>
            </a:pPr>
            <a:r>
              <a:rPr lang="et-EE" altLang="et-EE" sz="2400" dirty="0">
                <a:solidFill>
                  <a:srgbClr val="8A85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r">
              <a:lnSpc>
                <a:spcPct val="130000"/>
              </a:lnSpc>
            </a:pPr>
            <a:r>
              <a:rPr lang="et-EE" altLang="et-EE" sz="2400" b="1" dirty="0">
                <a:solidFill>
                  <a:srgbClr val="8A85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Probleem, võimalus, paratamatus: </a:t>
            </a:r>
          </a:p>
          <a:p>
            <a:pPr algn="r">
              <a:lnSpc>
                <a:spcPct val="130000"/>
              </a:lnSpc>
            </a:pPr>
            <a:r>
              <a:rPr lang="et-EE" altLang="et-EE" sz="2400" dirty="0">
                <a:solidFill>
                  <a:srgbClr val="8A85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mõtteviisi ja valikute küsimus</a:t>
            </a:r>
          </a:p>
          <a:p>
            <a:pPr algn="r">
              <a:lnSpc>
                <a:spcPct val="130000"/>
              </a:lnSpc>
            </a:pPr>
            <a:endParaRPr lang="et-EE" altLang="et-EE" sz="2400" dirty="0">
              <a:solidFill>
                <a:srgbClr val="8A857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30000"/>
              </a:lnSpc>
            </a:pPr>
            <a:endParaRPr lang="en-US" altLang="et-EE" sz="2400" dirty="0">
              <a:solidFill>
                <a:srgbClr val="8A857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>
              <a:lnSpc>
                <a:spcPct val="130000"/>
              </a:lnSpc>
            </a:pPr>
            <a:endParaRPr lang="et-EE" sz="2400" b="1" dirty="0">
              <a:solidFill>
                <a:srgbClr val="8A8574"/>
              </a:solidFill>
              <a:effectLst/>
              <a:latin typeface="Roboto" panose="02000000000000000000" pitchFamily="2" charset="0"/>
            </a:endParaRPr>
          </a:p>
          <a:p>
            <a:pPr algn="r">
              <a:lnSpc>
                <a:spcPct val="130000"/>
              </a:lnSpc>
            </a:pPr>
            <a:r>
              <a:rPr lang="et-EE" altLang="et-EE" sz="2400" dirty="0">
                <a:solidFill>
                  <a:srgbClr val="8A85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altLang="et-EE" sz="2400" dirty="0">
              <a:solidFill>
                <a:srgbClr val="8A857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158C87-2873-4BCE-A37D-7D7E8D744B14}"/>
              </a:ext>
            </a:extLst>
          </p:cNvPr>
          <p:cNvSpPr txBox="1"/>
          <p:nvPr/>
        </p:nvSpPr>
        <p:spPr>
          <a:xfrm>
            <a:off x="8175264" y="-310656"/>
            <a:ext cx="2997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8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28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	MILLEKS?</a:t>
            </a:r>
          </a:p>
          <a:p>
            <a:r>
              <a:rPr lang="et-EE" sz="28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KELLELE?		KUIDAS?</a:t>
            </a:r>
          </a:p>
          <a:p>
            <a:r>
              <a:rPr lang="et-EE" sz="28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t-EE" sz="44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t-EE" sz="28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		</a:t>
            </a:r>
            <a:endParaRPr lang="en-US" sz="28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BAED4A-0597-0FC5-D739-B61F9F12402C}"/>
              </a:ext>
            </a:extLst>
          </p:cNvPr>
          <p:cNvSpPr txBox="1"/>
          <p:nvPr/>
        </p:nvSpPr>
        <p:spPr>
          <a:xfrm>
            <a:off x="6096000" y="1307525"/>
            <a:ext cx="6267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200" b="1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ROHEPÖÖRE </a:t>
            </a:r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3A6499-2503-7E74-57B5-ED7750AD9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</p:spPr>
      </p:pic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8F7E4E01-6C12-BEA0-6A2B-F7603CBD564E}"/>
              </a:ext>
            </a:extLst>
          </p:cNvPr>
          <p:cNvSpPr/>
          <p:nvPr/>
        </p:nvSpPr>
        <p:spPr>
          <a:xfrm flipH="1">
            <a:off x="8716907" y="340400"/>
            <a:ext cx="46560" cy="1551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8272"/>
              </a:solidFill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9181CCF-367A-9A39-7CCF-1436AC175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8" y="5550474"/>
            <a:ext cx="1553348" cy="12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4CED89-9277-467C-92A4-8C92A761AADA}"/>
              </a:ext>
            </a:extLst>
          </p:cNvPr>
          <p:cNvSpPr/>
          <p:nvPr/>
        </p:nvSpPr>
        <p:spPr>
          <a:xfrm>
            <a:off x="0" y="19515"/>
            <a:ext cx="12192000" cy="6858000"/>
          </a:xfrm>
          <a:prstGeom prst="rect">
            <a:avLst/>
          </a:prstGeom>
          <a:solidFill>
            <a:srgbClr val="E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F64B-4FFB-2844-AB4C-1F57F82763CC}"/>
              </a:ext>
            </a:extLst>
          </p:cNvPr>
          <p:cNvSpPr txBox="1"/>
          <p:nvPr/>
        </p:nvSpPr>
        <p:spPr>
          <a:xfrm>
            <a:off x="813734" y="1886854"/>
            <a:ext cx="108220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KOHALIK JA RIIGIEELARVE (sh TULU HEITKOGUSTEGA KAUPLEMISEST)</a:t>
            </a:r>
          </a:p>
          <a:p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STRUKTUURITOETUSED (7-aastased liikmesriigis elluviidavad toetused)</a:t>
            </a:r>
          </a:p>
          <a:p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r>
              <a:rPr lang="et-EE" altLang="et-EE" sz="2400" b="1" dirty="0">
                <a:solidFill>
                  <a:srgbClr val="878272"/>
                </a:solidFill>
                <a:ea typeface="Roboto" panose="02000000000000000000" pitchFamily="2" charset="0"/>
              </a:rPr>
              <a:t>EUROOPA ÜLESED JA REGIONAALSED TOETUSSKEEMID </a:t>
            </a:r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(otsetoetused): LIFE, Horisont, Innovatsioonifond, </a:t>
            </a:r>
            <a:r>
              <a:rPr lang="et-EE" altLang="et-EE" sz="2400" dirty="0" err="1">
                <a:solidFill>
                  <a:srgbClr val="878272"/>
                </a:solidFill>
                <a:ea typeface="Roboto" panose="02000000000000000000" pitchFamily="2" charset="0"/>
              </a:rPr>
              <a:t>Interreg</a:t>
            </a:r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, </a:t>
            </a:r>
            <a:r>
              <a:rPr lang="et-EE" altLang="et-EE" sz="2400" dirty="0" err="1">
                <a:solidFill>
                  <a:srgbClr val="878272"/>
                </a:solidFill>
                <a:ea typeface="Roboto" panose="02000000000000000000" pitchFamily="2" charset="0"/>
              </a:rPr>
              <a:t>Irena</a:t>
            </a:r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; lisaks EIB, NIB laenud.</a:t>
            </a:r>
          </a:p>
          <a:p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NB! TREND: ROHETEEMA MAHTUDE KASV</a:t>
            </a:r>
          </a:p>
          <a:p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NORRA/EUROOPA MAJANDUSPIIRKONNA PROGRAMMID</a:t>
            </a:r>
          </a:p>
          <a:p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ED936-18F7-A348-BE8B-725CBA8E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07EE9-77DE-4AB0-B9B3-F510D12175E9}"/>
              </a:ext>
            </a:extLst>
          </p:cNvPr>
          <p:cNvSpPr txBox="1"/>
          <p:nvPr/>
        </p:nvSpPr>
        <p:spPr>
          <a:xfrm>
            <a:off x="5444629" y="809636"/>
            <a:ext cx="6559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KUIDAS?</a:t>
            </a:r>
            <a:endParaRPr lang="et-EE" sz="28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t-EE" sz="28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       </a:t>
            </a:r>
            <a:endParaRPr lang="en-US" sz="24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BF47-235B-41EE-BA93-9651643E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945541" y="4705925"/>
            <a:ext cx="5351360" cy="215207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735B474-BD14-45A6-848C-85C5285F3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48" y="4623007"/>
            <a:ext cx="2867052" cy="2215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54EABE-BF3C-079F-FBAC-4BBD0BD29A3F}"/>
              </a:ext>
            </a:extLst>
          </p:cNvPr>
          <p:cNvSpPr txBox="1"/>
          <p:nvPr/>
        </p:nvSpPr>
        <p:spPr>
          <a:xfrm>
            <a:off x="6662383" y="790121"/>
            <a:ext cx="6267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600" b="1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ROHEPÖÖRE </a:t>
            </a:r>
            <a:endParaRPr lang="en-US" sz="3600" dirty="0"/>
          </a:p>
        </p:txBody>
      </p:sp>
      <p:sp>
        <p:nvSpPr>
          <p:cNvPr id="3" name="Rectangle: Rounded Corners 22">
            <a:extLst>
              <a:ext uri="{FF2B5EF4-FFF2-40B4-BE49-F238E27FC236}">
                <a16:creationId xmlns:a16="http://schemas.microsoft.com/office/drawing/2014/main" id="{13849E41-599B-182C-00AE-784DD08A3FBE}"/>
              </a:ext>
            </a:extLst>
          </p:cNvPr>
          <p:cNvSpPr/>
          <p:nvPr/>
        </p:nvSpPr>
        <p:spPr>
          <a:xfrm flipH="1">
            <a:off x="9749548" y="177235"/>
            <a:ext cx="46560" cy="15519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8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4CED89-9277-467C-92A4-8C92A761AADA}"/>
              </a:ext>
            </a:extLst>
          </p:cNvPr>
          <p:cNvSpPr/>
          <p:nvPr/>
        </p:nvSpPr>
        <p:spPr>
          <a:xfrm>
            <a:off x="0" y="-25530"/>
            <a:ext cx="12192000" cy="6858000"/>
          </a:xfrm>
          <a:prstGeom prst="rect">
            <a:avLst/>
          </a:prstGeom>
          <a:solidFill>
            <a:srgbClr val="EE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F64B-4FFB-2844-AB4C-1F57F82763CC}"/>
              </a:ext>
            </a:extLst>
          </p:cNvPr>
          <p:cNvSpPr txBox="1"/>
          <p:nvPr/>
        </p:nvSpPr>
        <p:spPr>
          <a:xfrm>
            <a:off x="673429" y="1434428"/>
            <a:ext cx="115693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SUUREMAD SUMMAD = VÕIMSAMAD TULEMUSED</a:t>
            </a:r>
          </a:p>
          <a:p>
            <a:pPr marL="342900" indent="-342900">
              <a:buFontTx/>
              <a:buChar char="-"/>
            </a:pPr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KOHATI VÄIKSEM KONKURENTS VÕRRELDES RIIGI TOETUSTEGA</a:t>
            </a:r>
          </a:p>
          <a:p>
            <a:pPr marL="342900" indent="-342900">
              <a:buFontTx/>
              <a:buChar char="-"/>
            </a:pPr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PARTNERITE JA TEADMISTE VÕRK: REGIONAALNE JA EL ÜLENE KOOSTÖÖ (</a:t>
            </a:r>
            <a:r>
              <a:rPr lang="et-EE" altLang="et-EE" sz="2400" i="1" dirty="0">
                <a:solidFill>
                  <a:srgbClr val="878272"/>
                </a:solidFill>
                <a:ea typeface="Roboto" panose="02000000000000000000" pitchFamily="2" charset="0"/>
              </a:rPr>
              <a:t>Üksi jõuad kiiresti, koos kaugele</a:t>
            </a:r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)</a:t>
            </a:r>
          </a:p>
          <a:p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r>
              <a:rPr lang="et-EE" altLang="et-EE" sz="2400" b="1" dirty="0">
                <a:solidFill>
                  <a:srgbClr val="878272"/>
                </a:solidFill>
                <a:ea typeface="Roboto" panose="02000000000000000000" pitchFamily="2" charset="0"/>
              </a:rPr>
              <a:t>     .. AGA KA </a:t>
            </a:r>
          </a:p>
          <a:p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KOHATI SUUREM OMAFINANTSEERING</a:t>
            </a:r>
          </a:p>
          <a:p>
            <a:pPr marL="342900" indent="-342900">
              <a:buFontTx/>
              <a:buChar char="-"/>
            </a:pPr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t-EE" altLang="et-EE" sz="2400" dirty="0">
                <a:solidFill>
                  <a:srgbClr val="878272"/>
                </a:solidFill>
                <a:ea typeface="Roboto" panose="02000000000000000000" pitchFamily="2" charset="0"/>
              </a:rPr>
              <a:t>KEERULISEM TAOTLUSE VORM + INGLISE KEEL</a:t>
            </a:r>
          </a:p>
          <a:p>
            <a:endParaRPr lang="et-EE" altLang="et-EE" sz="2400" dirty="0">
              <a:solidFill>
                <a:srgbClr val="878272"/>
              </a:solidFill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ED936-18F7-A348-BE8B-725CBA8E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07EE9-77DE-4AB0-B9B3-F510D12175E9}"/>
              </a:ext>
            </a:extLst>
          </p:cNvPr>
          <p:cNvSpPr txBox="1"/>
          <p:nvPr/>
        </p:nvSpPr>
        <p:spPr>
          <a:xfrm>
            <a:off x="4330701" y="333643"/>
            <a:ext cx="7724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600" b="1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MIKS OTSETOETUS?</a:t>
            </a:r>
            <a:endParaRPr lang="et-EE" sz="28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t-EE" sz="2800" dirty="0">
                <a:solidFill>
                  <a:srgbClr val="8782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       </a:t>
            </a:r>
            <a:endParaRPr lang="en-US" sz="2400" dirty="0">
              <a:solidFill>
                <a:srgbClr val="8782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BF47-235B-41EE-BA93-9651643E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945541" y="4705925"/>
            <a:ext cx="5351360" cy="215207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735B474-BD14-45A6-848C-85C5285F3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48" y="4623007"/>
            <a:ext cx="2867052" cy="22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4CED89-9277-467C-92A4-8C92A761AA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F64B-4FFB-2844-AB4C-1F57F82763CC}"/>
              </a:ext>
            </a:extLst>
          </p:cNvPr>
          <p:cNvSpPr txBox="1"/>
          <p:nvPr/>
        </p:nvSpPr>
        <p:spPr>
          <a:xfrm>
            <a:off x="1060646" y="2781129"/>
            <a:ext cx="11135031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HÄSTI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t-EE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Eesti on taotlusaktiivsuse ja edukuse poolest tubli (LIFE, EUROOPA HORISONT)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Oleme teinud päriselt häid asju (nt avalik ruum)!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Eesti: väike on ilus – kontaktid kiirelt käes, väle kohanemine, täpsus asjaajamises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Toimiv ekspertvõrgustik (NCP e </a:t>
            </a:r>
            <a:r>
              <a:rPr lang="et-EE" altLang="et-EE" sz="2000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</a:t>
            </a:r>
            <a:r>
              <a:rPr lang="et-EE" altLang="et-EE" sz="2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t-EE" altLang="et-EE" sz="2000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</a:t>
            </a:r>
            <a:r>
              <a:rPr lang="et-EE" altLang="et-EE" sz="2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t-EE" altLang="et-EE" sz="2000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point</a:t>
            </a:r>
            <a:r>
              <a:rPr lang="et-EE" altLang="et-EE" sz="20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ministeeriumi sisuosakonnas). Suvest 2022 on käivitunud KIK kaasrahastuse programm: </a:t>
            </a:r>
            <a:r>
              <a:rPr lang="et-EE" altLang="et-EE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märgiline</a:t>
            </a: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algatus</a:t>
            </a: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Päringutega tegeletakse, toimuvad infopäevad, seminarid-meistriklassid kirjutamiseks.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t-EE" altLang="et-EE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30000"/>
              </a:lnSpc>
            </a:pPr>
            <a:endParaRPr lang="et-EE" altLang="et-EE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ED936-18F7-A348-BE8B-725CBA8E1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07EE9-77DE-4AB0-B9B3-F510D12175E9}"/>
              </a:ext>
            </a:extLst>
          </p:cNvPr>
          <p:cNvSpPr txBox="1"/>
          <p:nvPr/>
        </p:nvSpPr>
        <p:spPr>
          <a:xfrm>
            <a:off x="6758462" y="812686"/>
            <a:ext cx="5323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KUIDAS </a:t>
            </a:r>
            <a:endParaRPr lang="en-US" sz="36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2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  </a:t>
            </a:r>
            <a:r>
              <a:rPr lang="et-EE"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MEIL LÄHEB?</a:t>
            </a:r>
            <a:endParaRPr lang="en-US" sz="24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1B5F1-3E94-4920-A263-800A26FC55FD}"/>
              </a:ext>
            </a:extLst>
          </p:cNvPr>
          <p:cNvSpPr txBox="1"/>
          <p:nvPr/>
        </p:nvSpPr>
        <p:spPr>
          <a:xfrm>
            <a:off x="3356477" y="935796"/>
            <a:ext cx="415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b="1" spc="3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 2022</a:t>
            </a:r>
            <a:endParaRPr lang="en-US" sz="4800" b="1" spc="3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47BB2C77-605F-4CE6-B026-A5BB413A43D7}"/>
              </a:ext>
            </a:extLst>
          </p:cNvPr>
          <p:cNvSpPr/>
          <p:nvPr/>
        </p:nvSpPr>
        <p:spPr>
          <a:xfrm>
            <a:off x="6425527" y="535867"/>
            <a:ext cx="47394" cy="1559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6D735EEB-20C3-3480-F707-EF2D73689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35" y="165722"/>
            <a:ext cx="2867052" cy="22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4CED89-9277-467C-92A4-8C92A761AADA}"/>
              </a:ext>
            </a:extLst>
          </p:cNvPr>
          <p:cNvSpPr/>
          <p:nvPr/>
        </p:nvSpPr>
        <p:spPr>
          <a:xfrm>
            <a:off x="0" y="-74355"/>
            <a:ext cx="12192000" cy="6858000"/>
          </a:xfrm>
          <a:prstGeom prst="rect">
            <a:avLst/>
          </a:prstGeom>
          <a:solidFill>
            <a:srgbClr val="87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F64B-4FFB-2844-AB4C-1F57F82763CC}"/>
              </a:ext>
            </a:extLst>
          </p:cNvPr>
          <p:cNvSpPr txBox="1"/>
          <p:nvPr/>
        </p:nvSpPr>
        <p:spPr>
          <a:xfrm>
            <a:off x="730145" y="2495516"/>
            <a:ext cx="11485552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VÕIKS VEEL PAREMINI</a:t>
            </a:r>
          </a:p>
          <a:p>
            <a:pPr algn="just">
              <a:lnSpc>
                <a:spcPct val="130000"/>
              </a:lnSpc>
            </a:pPr>
            <a:endParaRPr lang="et-EE" altLang="et-EE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Innovatsioonifond ja </a:t>
            </a:r>
            <a:r>
              <a:rPr lang="et-EE" altLang="et-EE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Interreg</a:t>
            </a: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roheprojektide taotlusaktiivsus 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Eesti suurust arvestades peaksime kasutama rohkem piiriüleseid ja ühisprojektide praktikaid (konkurentsilt koosloomele)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Sisuline kasu ja mõju: kuidas joondada kohalik ja praktiline, teaduse probleem/vajadus EL vaatesse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Projektipõhine = kas ka jätkusuutlik?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Suur kala akvaariumis v väike ookeanis, (</a:t>
            </a:r>
            <a:r>
              <a:rPr lang="et-EE" altLang="et-EE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Midsommer</a:t>
            </a: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 poliitikalooja kaasamine –kohe  algusest!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Barjäärid (keel ja inforuum, </a:t>
            </a:r>
            <a:r>
              <a:rPr lang="et-EE" altLang="et-EE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inim</a:t>
            </a:r>
            <a:r>
              <a:rPr lang="et-EE" altLang="et-EE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-, aja ja rahaline ressurss, konsultantide kompetents, vähesus)</a:t>
            </a:r>
          </a:p>
          <a:p>
            <a:pPr algn="just">
              <a:lnSpc>
                <a:spcPct val="130000"/>
              </a:lnSpc>
            </a:pPr>
            <a:endParaRPr lang="et-EE" altLang="et-EE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ED936-18F7-A348-BE8B-725CBA8E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88" y="0"/>
            <a:ext cx="51816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07EE9-77DE-4AB0-B9B3-F510D12175E9}"/>
              </a:ext>
            </a:extLst>
          </p:cNvPr>
          <p:cNvSpPr txBox="1"/>
          <p:nvPr/>
        </p:nvSpPr>
        <p:spPr>
          <a:xfrm>
            <a:off x="6758462" y="812686"/>
            <a:ext cx="5323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KUIDAS </a:t>
            </a:r>
            <a:endParaRPr lang="en-US" sz="3600" b="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t-EE" sz="2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         </a:t>
            </a:r>
            <a:r>
              <a:rPr lang="et-EE" sz="24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MEIL LÄHEB?</a:t>
            </a:r>
            <a:endParaRPr lang="en-US" sz="24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1B5F1-3E94-4920-A263-800A26FC55FD}"/>
              </a:ext>
            </a:extLst>
          </p:cNvPr>
          <p:cNvSpPr txBox="1"/>
          <p:nvPr/>
        </p:nvSpPr>
        <p:spPr>
          <a:xfrm>
            <a:off x="3356477" y="935796"/>
            <a:ext cx="415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b="1" spc="3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 2022</a:t>
            </a:r>
            <a:endParaRPr lang="en-US" sz="4800" b="1" spc="3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47BB2C77-605F-4CE6-B026-A5BB413A43D7}"/>
              </a:ext>
            </a:extLst>
          </p:cNvPr>
          <p:cNvSpPr/>
          <p:nvPr/>
        </p:nvSpPr>
        <p:spPr>
          <a:xfrm>
            <a:off x="6425527" y="535867"/>
            <a:ext cx="47394" cy="15597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5CFD97E-254C-83BB-BC89-8A008F447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8" y="74355"/>
            <a:ext cx="2867052" cy="22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eremony 05 Orang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1"/>
      </a:accent1>
      <a:accent2>
        <a:srgbClr val="CE6601"/>
      </a:accent2>
      <a:accent3>
        <a:srgbClr val="A55201"/>
      </a:accent3>
      <a:accent4>
        <a:srgbClr val="F2C504"/>
      </a:accent4>
      <a:accent5>
        <a:srgbClr val="C9A303"/>
      </a:accent5>
      <a:accent6>
        <a:srgbClr val="947802"/>
      </a:accent6>
      <a:hlink>
        <a:srgbClr val="0563C1"/>
      </a:hlink>
      <a:folHlink>
        <a:srgbClr val="954F72"/>
      </a:folHlink>
    </a:clrScheme>
    <a:fontScheme name="Custom 70">
      <a:majorFont>
        <a:latin typeface="D-DIN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remony 05 Orang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7E01"/>
    </a:accent1>
    <a:accent2>
      <a:srgbClr val="CE6601"/>
    </a:accent2>
    <a:accent3>
      <a:srgbClr val="A55201"/>
    </a:accent3>
    <a:accent4>
      <a:srgbClr val="F2C504"/>
    </a:accent4>
    <a:accent5>
      <a:srgbClr val="C9A303"/>
    </a:accent5>
    <a:accent6>
      <a:srgbClr val="947802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36036</TotalTime>
  <Words>1052</Words>
  <Application>Microsoft Office PowerPoint</Application>
  <PresentationFormat>Laiekraan</PresentationFormat>
  <Paragraphs>142</Paragraphs>
  <Slides>12</Slides>
  <Notes>10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22" baseType="lpstr">
      <vt:lpstr>-apple-system</vt:lpstr>
      <vt:lpstr>Arial</vt:lpstr>
      <vt:lpstr>Calibri</vt:lpstr>
      <vt:lpstr>D-DIN</vt:lpstr>
      <vt:lpstr>helvetica-w01-roman</vt:lpstr>
      <vt:lpstr>Myriad Pro</vt:lpstr>
      <vt:lpstr>Roboto</vt:lpstr>
      <vt:lpstr>Segoe UI</vt:lpstr>
      <vt:lpstr>Times New Roman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RRGraph3</dc:creator>
  <cp:lastModifiedBy>Pille Mihkelsoo</cp:lastModifiedBy>
  <cp:revision>130</cp:revision>
  <dcterms:created xsi:type="dcterms:W3CDTF">2018-09-04T17:34:05Z</dcterms:created>
  <dcterms:modified xsi:type="dcterms:W3CDTF">2022-11-29T17:39:26Z</dcterms:modified>
</cp:coreProperties>
</file>