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287000" cy="10287000"/>
  <p:notesSz cx="6858000" cy="9144000"/>
  <p:embeddedFontLst>
    <p:embeddedFont>
      <p:font typeface="TT Rounds Condensed" panose="020B0604020202020204" charset="-70"/>
      <p:regular r:id="rId8"/>
    </p:embeddedFont>
    <p:embeddedFont>
      <p:font typeface="TT Rounds Condensed Bold" panose="020B0604020202020204" charset="-70"/>
      <p:regular r:id="rId9"/>
    </p:embeddedFont>
    <p:embeddedFont>
      <p:font typeface="Verdana Pro" panose="020B0604030504040204" pitchFamily="34" charset="0"/>
      <p:regular r:id="rId10"/>
    </p:embeddedFont>
    <p:embeddedFont>
      <p:font typeface="Verdana Pro Bold" panose="020B080403050404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9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940742" cy="4255790"/>
            <a:chOff x="0" y="0"/>
            <a:chExt cx="11734800" cy="84064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39880" cy="8406511"/>
            </a:xfrm>
            <a:custGeom>
              <a:avLst/>
              <a:gdLst/>
              <a:ahLst/>
              <a:cxnLst/>
              <a:rect l="l" t="t" r="r" b="b"/>
              <a:pathLst>
                <a:path w="11739880" h="8406511">
                  <a:moveTo>
                    <a:pt x="0" y="0"/>
                  </a:moveTo>
                  <a:lnTo>
                    <a:pt x="0" y="7768336"/>
                  </a:lnTo>
                  <a:cubicBezTo>
                    <a:pt x="231521" y="7917307"/>
                    <a:pt x="477266" y="8043545"/>
                    <a:pt x="734314" y="8143240"/>
                  </a:cubicBezTo>
                  <a:cubicBezTo>
                    <a:pt x="1183513" y="8317357"/>
                    <a:pt x="1665732" y="8406511"/>
                    <a:pt x="2145665" y="8406511"/>
                  </a:cubicBezTo>
                  <a:cubicBezTo>
                    <a:pt x="2699004" y="8406511"/>
                    <a:pt x="3249549" y="8288020"/>
                    <a:pt x="3742817" y="8044434"/>
                  </a:cubicBezTo>
                  <a:cubicBezTo>
                    <a:pt x="4486656" y="7677150"/>
                    <a:pt x="5069332" y="7057898"/>
                    <a:pt x="5594604" y="6419088"/>
                  </a:cubicBezTo>
                  <a:cubicBezTo>
                    <a:pt x="6119876" y="5780405"/>
                    <a:pt x="6610223" y="5104003"/>
                    <a:pt x="7239762" y="4566793"/>
                  </a:cubicBezTo>
                  <a:cubicBezTo>
                    <a:pt x="8019796" y="3900932"/>
                    <a:pt x="8977249" y="3479419"/>
                    <a:pt x="9835896" y="2916936"/>
                  </a:cubicBezTo>
                  <a:cubicBezTo>
                    <a:pt x="10265029" y="2635504"/>
                    <a:pt x="10673207" y="2315464"/>
                    <a:pt x="11005566" y="1925828"/>
                  </a:cubicBezTo>
                  <a:cubicBezTo>
                    <a:pt x="11338178" y="1535938"/>
                    <a:pt x="11593576" y="1072261"/>
                    <a:pt x="11690603" y="568198"/>
                  </a:cubicBezTo>
                  <a:cubicBezTo>
                    <a:pt x="11726545" y="380873"/>
                    <a:pt x="11739880" y="190373"/>
                    <a:pt x="11732640" y="127"/>
                  </a:cubicBezTo>
                  <a:close/>
                </a:path>
              </a:pathLst>
            </a:custGeom>
            <a:blipFill>
              <a:blip r:embed="rId2"/>
              <a:stretch>
                <a:fillRect l="-149" t="-253" r="-74" b="-6558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775251" y="5949917"/>
            <a:ext cx="5511749" cy="4337083"/>
            <a:chOff x="0" y="0"/>
            <a:chExt cx="10887405" cy="8567077"/>
          </a:xfrm>
        </p:grpSpPr>
        <p:sp>
          <p:nvSpPr>
            <p:cNvPr id="5" name="Freeform 5"/>
            <p:cNvSpPr/>
            <p:nvPr/>
          </p:nvSpPr>
          <p:spPr>
            <a:xfrm>
              <a:off x="-96012" y="0"/>
              <a:ext cx="10983468" cy="8567039"/>
            </a:xfrm>
            <a:custGeom>
              <a:avLst/>
              <a:gdLst/>
              <a:ahLst/>
              <a:cxnLst/>
              <a:rect l="l" t="t" r="r" b="b"/>
              <a:pathLst>
                <a:path w="10983468" h="8567039">
                  <a:moveTo>
                    <a:pt x="7466838" y="0"/>
                  </a:moveTo>
                  <a:cubicBezTo>
                    <a:pt x="7215378" y="0"/>
                    <a:pt x="6964680" y="29591"/>
                    <a:pt x="6719824" y="93218"/>
                  </a:cubicBezTo>
                  <a:cubicBezTo>
                    <a:pt x="5912104" y="303276"/>
                    <a:pt x="5243830" y="854710"/>
                    <a:pt x="4608068" y="1394460"/>
                  </a:cubicBezTo>
                  <a:cubicBezTo>
                    <a:pt x="3972306" y="1933956"/>
                    <a:pt x="3312414" y="2492121"/>
                    <a:pt x="2509393" y="2720467"/>
                  </a:cubicBezTo>
                  <a:cubicBezTo>
                    <a:pt x="2170557" y="2816860"/>
                    <a:pt x="1814449" y="2851277"/>
                    <a:pt x="1484630" y="2974848"/>
                  </a:cubicBezTo>
                  <a:cubicBezTo>
                    <a:pt x="1167384" y="3093466"/>
                    <a:pt x="882015" y="3293364"/>
                    <a:pt x="658114" y="3546602"/>
                  </a:cubicBezTo>
                  <a:cubicBezTo>
                    <a:pt x="433959" y="3799840"/>
                    <a:pt x="271399" y="4105275"/>
                    <a:pt x="180721" y="4430268"/>
                  </a:cubicBezTo>
                  <a:cubicBezTo>
                    <a:pt x="0" y="5079873"/>
                    <a:pt x="116332" y="5796280"/>
                    <a:pt x="454279" y="6378956"/>
                  </a:cubicBezTo>
                  <a:cubicBezTo>
                    <a:pt x="774827" y="6931533"/>
                    <a:pt x="1274699" y="7358380"/>
                    <a:pt x="1798828" y="7725410"/>
                  </a:cubicBezTo>
                  <a:cubicBezTo>
                    <a:pt x="2211959" y="8014716"/>
                    <a:pt x="2646680" y="8274304"/>
                    <a:pt x="3056636" y="8567039"/>
                  </a:cubicBezTo>
                  <a:lnTo>
                    <a:pt x="10983468" y="8567039"/>
                  </a:lnTo>
                  <a:lnTo>
                    <a:pt x="10983468" y="1817497"/>
                  </a:lnTo>
                  <a:cubicBezTo>
                    <a:pt x="10446766" y="1266063"/>
                    <a:pt x="9853168" y="761111"/>
                    <a:pt x="9163812" y="419354"/>
                  </a:cubicBezTo>
                  <a:cubicBezTo>
                    <a:pt x="8638667" y="159131"/>
                    <a:pt x="8051038" y="0"/>
                    <a:pt x="7466965" y="0"/>
                  </a:cubicBezTo>
                  <a:lnTo>
                    <a:pt x="7466838" y="0"/>
                  </a:lnTo>
                  <a:close/>
                </a:path>
              </a:pathLst>
            </a:custGeom>
            <a:blipFill>
              <a:blip r:embed="rId3"/>
              <a:stretch>
                <a:fillRect l="-51155" t="-700" r="-161" b="-225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6" name="Group 6"/>
          <p:cNvGrpSpPr/>
          <p:nvPr/>
        </p:nvGrpSpPr>
        <p:grpSpPr>
          <a:xfrm rot="238560">
            <a:off x="67091" y="6250658"/>
            <a:ext cx="4478195" cy="4191567"/>
            <a:chOff x="0" y="0"/>
            <a:chExt cx="8845817" cy="82796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45931" cy="8279638"/>
            </a:xfrm>
            <a:custGeom>
              <a:avLst/>
              <a:gdLst/>
              <a:ahLst/>
              <a:cxnLst/>
              <a:rect l="l" t="t" r="r" b="b"/>
              <a:pathLst>
                <a:path w="8845931" h="8279638">
                  <a:moveTo>
                    <a:pt x="7194423" y="11430"/>
                  </a:moveTo>
                  <a:lnTo>
                    <a:pt x="6974713" y="35941"/>
                  </a:lnTo>
                  <a:cubicBezTo>
                    <a:pt x="6502273" y="106934"/>
                    <a:pt x="6046597" y="281940"/>
                    <a:pt x="5572379" y="336677"/>
                  </a:cubicBezTo>
                  <a:lnTo>
                    <a:pt x="5414518" y="351028"/>
                  </a:lnTo>
                  <a:cubicBezTo>
                    <a:pt x="5294757" y="359410"/>
                    <a:pt x="5174869" y="362712"/>
                    <a:pt x="5054981" y="367665"/>
                  </a:cubicBezTo>
                  <a:lnTo>
                    <a:pt x="4726305" y="385572"/>
                  </a:lnTo>
                  <a:cubicBezTo>
                    <a:pt x="4079621" y="430530"/>
                    <a:pt x="3432175" y="538480"/>
                    <a:pt x="2840609" y="807212"/>
                  </a:cubicBezTo>
                  <a:cubicBezTo>
                    <a:pt x="2228596" y="1085088"/>
                    <a:pt x="1688719" y="1537970"/>
                    <a:pt x="1346454" y="2112264"/>
                  </a:cubicBezTo>
                  <a:cubicBezTo>
                    <a:pt x="1003935" y="2686685"/>
                    <a:pt x="867918" y="3382772"/>
                    <a:pt x="1011809" y="4022598"/>
                  </a:cubicBezTo>
                  <a:cubicBezTo>
                    <a:pt x="1082802" y="4338320"/>
                    <a:pt x="1218692" y="4636389"/>
                    <a:pt x="1277620" y="4954905"/>
                  </a:cubicBezTo>
                  <a:cubicBezTo>
                    <a:pt x="1307084" y="5114163"/>
                    <a:pt x="1316863" y="5278755"/>
                    <a:pt x="1288796" y="5439791"/>
                  </a:cubicBezTo>
                  <a:cubicBezTo>
                    <a:pt x="1260729" y="5600700"/>
                    <a:pt x="1193165" y="5758053"/>
                    <a:pt x="1081532" y="5880481"/>
                  </a:cubicBezTo>
                  <a:cubicBezTo>
                    <a:pt x="969645" y="6003290"/>
                    <a:pt x="817753" y="6086348"/>
                    <a:pt x="658749" y="6134862"/>
                  </a:cubicBezTo>
                  <a:cubicBezTo>
                    <a:pt x="540639" y="6170930"/>
                    <a:pt x="418338" y="6188964"/>
                    <a:pt x="295529" y="6197473"/>
                  </a:cubicBezTo>
                  <a:cubicBezTo>
                    <a:pt x="252984" y="6200394"/>
                    <a:pt x="210312" y="6202299"/>
                    <a:pt x="167767" y="6203315"/>
                  </a:cubicBezTo>
                  <a:lnTo>
                    <a:pt x="0" y="6204712"/>
                  </a:lnTo>
                  <a:lnTo>
                    <a:pt x="144272" y="8279638"/>
                  </a:lnTo>
                  <a:lnTo>
                    <a:pt x="8845931" y="7674864"/>
                  </a:lnTo>
                  <a:lnTo>
                    <a:pt x="8772906" y="7475347"/>
                  </a:lnTo>
                  <a:cubicBezTo>
                    <a:pt x="8523477" y="6872224"/>
                    <a:pt x="8055483" y="6380861"/>
                    <a:pt x="7807325" y="5777357"/>
                  </a:cubicBezTo>
                  <a:cubicBezTo>
                    <a:pt x="7632192" y="5351272"/>
                    <a:pt x="7573010" y="4880229"/>
                    <a:pt x="7608951" y="4416806"/>
                  </a:cubicBezTo>
                  <a:cubicBezTo>
                    <a:pt x="7644892" y="3953383"/>
                    <a:pt x="7774305" y="3497199"/>
                    <a:pt x="7962773" y="3067558"/>
                  </a:cubicBezTo>
                  <a:cubicBezTo>
                    <a:pt x="8160385" y="2617089"/>
                    <a:pt x="8424164" y="2190115"/>
                    <a:pt x="8552180" y="1717421"/>
                  </a:cubicBezTo>
                  <a:cubicBezTo>
                    <a:pt x="8616315" y="1481201"/>
                    <a:pt x="8645017" y="1233805"/>
                    <a:pt x="8610600" y="993902"/>
                  </a:cubicBezTo>
                  <a:cubicBezTo>
                    <a:pt x="8576183" y="753999"/>
                    <a:pt x="8475599" y="521716"/>
                    <a:pt x="8305546" y="350393"/>
                  </a:cubicBezTo>
                  <a:cubicBezTo>
                    <a:pt x="8140573" y="184658"/>
                    <a:pt x="7917434" y="82169"/>
                    <a:pt x="7685024" y="36703"/>
                  </a:cubicBezTo>
                  <a:cubicBezTo>
                    <a:pt x="7524369" y="5334"/>
                    <a:pt x="7359142" y="0"/>
                    <a:pt x="7194423" y="11430"/>
                  </a:cubicBezTo>
                  <a:close/>
                </a:path>
              </a:pathLst>
            </a:custGeom>
            <a:blipFill>
              <a:blip r:embed="rId4"/>
              <a:stretch>
                <a:fillRect l="-6313" t="-4357" r="-49891" b="-1689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23534" y="0"/>
            <a:ext cx="4263466" cy="5308349"/>
            <a:chOff x="0" y="0"/>
            <a:chExt cx="8421662" cy="10485628"/>
          </a:xfrm>
        </p:grpSpPr>
        <p:sp>
          <p:nvSpPr>
            <p:cNvPr id="9" name="Freeform 9"/>
            <p:cNvSpPr/>
            <p:nvPr/>
          </p:nvSpPr>
          <p:spPr>
            <a:xfrm>
              <a:off x="-38862" y="0"/>
              <a:ext cx="8460740" cy="10485374"/>
            </a:xfrm>
            <a:custGeom>
              <a:avLst/>
              <a:gdLst/>
              <a:ahLst/>
              <a:cxnLst/>
              <a:rect l="l" t="t" r="r" b="b"/>
              <a:pathLst>
                <a:path w="8460740" h="10485374">
                  <a:moveTo>
                    <a:pt x="4842764" y="0"/>
                  </a:moveTo>
                  <a:cubicBezTo>
                    <a:pt x="4609465" y="218186"/>
                    <a:pt x="4367022" y="424307"/>
                    <a:pt x="4091813" y="587248"/>
                  </a:cubicBezTo>
                  <a:cubicBezTo>
                    <a:pt x="3626612" y="862711"/>
                    <a:pt x="3093085" y="999744"/>
                    <a:pt x="2570353" y="1144270"/>
                  </a:cubicBezTo>
                  <a:cubicBezTo>
                    <a:pt x="2047748" y="1288669"/>
                    <a:pt x="1517396" y="1448816"/>
                    <a:pt x="1076833" y="1760855"/>
                  </a:cubicBezTo>
                  <a:cubicBezTo>
                    <a:pt x="708279" y="2022094"/>
                    <a:pt x="415036" y="2385441"/>
                    <a:pt x="237744" y="2798572"/>
                  </a:cubicBezTo>
                  <a:cubicBezTo>
                    <a:pt x="60706" y="3211576"/>
                    <a:pt x="0" y="3672967"/>
                    <a:pt x="63119" y="4118229"/>
                  </a:cubicBezTo>
                  <a:cubicBezTo>
                    <a:pt x="126238" y="4563491"/>
                    <a:pt x="312928" y="4991481"/>
                    <a:pt x="596646" y="5343906"/>
                  </a:cubicBezTo>
                  <a:cubicBezTo>
                    <a:pt x="880237" y="5696458"/>
                    <a:pt x="1259840" y="5972683"/>
                    <a:pt x="1683893" y="6136386"/>
                  </a:cubicBezTo>
                  <a:cubicBezTo>
                    <a:pt x="2274570" y="6364605"/>
                    <a:pt x="2932684" y="6373749"/>
                    <a:pt x="3522853" y="6602984"/>
                  </a:cubicBezTo>
                  <a:cubicBezTo>
                    <a:pt x="3939413" y="6764909"/>
                    <a:pt x="4310253" y="7033387"/>
                    <a:pt x="4612132" y="7360666"/>
                  </a:cubicBezTo>
                  <a:cubicBezTo>
                    <a:pt x="4914011" y="7687945"/>
                    <a:pt x="5148326" y="8072628"/>
                    <a:pt x="5324602" y="8479282"/>
                  </a:cubicBezTo>
                  <a:cubicBezTo>
                    <a:pt x="5509387" y="8905748"/>
                    <a:pt x="5633466" y="9361043"/>
                    <a:pt x="5880354" y="9755759"/>
                  </a:cubicBezTo>
                  <a:cubicBezTo>
                    <a:pt x="6003671" y="9953117"/>
                    <a:pt x="6158357" y="10134092"/>
                    <a:pt x="6350127" y="10267950"/>
                  </a:cubicBezTo>
                  <a:cubicBezTo>
                    <a:pt x="6540373" y="10400919"/>
                    <a:pt x="6768719" y="10485374"/>
                    <a:pt x="7000875" y="10485374"/>
                  </a:cubicBezTo>
                  <a:lnTo>
                    <a:pt x="7002780" y="10485374"/>
                  </a:lnTo>
                  <a:lnTo>
                    <a:pt x="7006463" y="10485374"/>
                  </a:lnTo>
                  <a:cubicBezTo>
                    <a:pt x="7233031" y="10483850"/>
                    <a:pt x="7454265" y="10402062"/>
                    <a:pt x="7641463" y="10276840"/>
                  </a:cubicBezTo>
                  <a:cubicBezTo>
                    <a:pt x="7828534" y="10151491"/>
                    <a:pt x="7983728" y="9984105"/>
                    <a:pt x="8116570" y="9803257"/>
                  </a:cubicBezTo>
                  <a:cubicBezTo>
                    <a:pt x="8244078" y="9629775"/>
                    <a:pt x="8352028" y="9443212"/>
                    <a:pt x="8460740" y="9257157"/>
                  </a:cubicBezTo>
                  <a:lnTo>
                    <a:pt x="8460740" y="2783332"/>
                  </a:lnTo>
                  <a:cubicBezTo>
                    <a:pt x="8330057" y="2699131"/>
                    <a:pt x="8208645" y="2598420"/>
                    <a:pt x="8114792" y="2475230"/>
                  </a:cubicBezTo>
                  <a:cubicBezTo>
                    <a:pt x="8020431" y="2351278"/>
                    <a:pt x="7954899" y="2203196"/>
                    <a:pt x="7943469" y="2048637"/>
                  </a:cubicBezTo>
                  <a:cubicBezTo>
                    <a:pt x="7931785" y="1893697"/>
                    <a:pt x="7974965" y="1737995"/>
                    <a:pt x="8046974" y="1600073"/>
                  </a:cubicBezTo>
                  <a:cubicBezTo>
                    <a:pt x="8118983" y="1462151"/>
                    <a:pt x="8219186" y="1340739"/>
                    <a:pt x="8326755" y="1227836"/>
                  </a:cubicBezTo>
                  <a:lnTo>
                    <a:pt x="8460740" y="1092581"/>
                  </a:lnTo>
                  <a:lnTo>
                    <a:pt x="8460740" y="0"/>
                  </a:lnTo>
                  <a:close/>
                </a:path>
              </a:pathLst>
            </a:custGeom>
            <a:blipFill>
              <a:blip r:embed="rId5"/>
              <a:stretch>
                <a:fillRect l="-67758" t="-173" r="-237" b="-2169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48354" y="4494577"/>
            <a:ext cx="114925" cy="114912"/>
            <a:chOff x="0" y="0"/>
            <a:chExt cx="170256" cy="1702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180" cy="170307"/>
            </a:xfrm>
            <a:custGeom>
              <a:avLst/>
              <a:gdLst/>
              <a:ahLst/>
              <a:cxnLst/>
              <a:rect l="l" t="t" r="r" b="b"/>
              <a:pathLst>
                <a:path w="170180" h="170307">
                  <a:moveTo>
                    <a:pt x="85090" y="170307"/>
                  </a:moveTo>
                  <a:cubicBezTo>
                    <a:pt x="132080" y="170307"/>
                    <a:pt x="170180" y="132207"/>
                    <a:pt x="170180" y="85217"/>
                  </a:cubicBezTo>
                  <a:cubicBezTo>
                    <a:pt x="170180" y="38227"/>
                    <a:pt x="132207" y="0"/>
                    <a:pt x="85090" y="0"/>
                  </a:cubicBezTo>
                  <a:cubicBezTo>
                    <a:pt x="37973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2865" y="4788457"/>
            <a:ext cx="4819910" cy="5541401"/>
            <a:chOff x="0" y="0"/>
            <a:chExt cx="7140600" cy="8209483"/>
          </a:xfrm>
        </p:grpSpPr>
        <p:sp>
          <p:nvSpPr>
            <p:cNvPr id="13" name="Freeform 13"/>
            <p:cNvSpPr/>
            <p:nvPr/>
          </p:nvSpPr>
          <p:spPr>
            <a:xfrm>
              <a:off x="63500" y="1072896"/>
              <a:ext cx="7013704" cy="7073645"/>
            </a:xfrm>
            <a:custGeom>
              <a:avLst/>
              <a:gdLst/>
              <a:ahLst/>
              <a:cxnLst/>
              <a:rect l="l" t="t" r="r" b="b"/>
              <a:pathLst>
                <a:path w="7013704" h="7073645">
                  <a:moveTo>
                    <a:pt x="0" y="2787904"/>
                  </a:moveTo>
                  <a:lnTo>
                    <a:pt x="0" y="2816098"/>
                  </a:lnTo>
                  <a:cubicBezTo>
                    <a:pt x="44958" y="2904363"/>
                    <a:pt x="92583" y="2991612"/>
                    <a:pt x="140208" y="3078607"/>
                  </a:cubicBezTo>
                  <a:cubicBezTo>
                    <a:pt x="254762" y="3287903"/>
                    <a:pt x="368808" y="3496691"/>
                    <a:pt x="445135" y="3720719"/>
                  </a:cubicBezTo>
                  <a:cubicBezTo>
                    <a:pt x="552450" y="4036060"/>
                    <a:pt x="580644" y="4373626"/>
                    <a:pt x="544957" y="4698111"/>
                  </a:cubicBezTo>
                  <a:lnTo>
                    <a:pt x="544957" y="4698111"/>
                  </a:lnTo>
                  <a:cubicBezTo>
                    <a:pt x="509270" y="5022596"/>
                    <a:pt x="410718" y="5334127"/>
                    <a:pt x="273050" y="5622163"/>
                  </a:cubicBezTo>
                  <a:lnTo>
                    <a:pt x="273050" y="5622163"/>
                  </a:lnTo>
                  <a:cubicBezTo>
                    <a:pt x="225552" y="5721731"/>
                    <a:pt x="173101" y="5818759"/>
                    <a:pt x="120777" y="5916041"/>
                  </a:cubicBezTo>
                  <a:cubicBezTo>
                    <a:pt x="79756" y="5992114"/>
                    <a:pt x="38735" y="6068187"/>
                    <a:pt x="127" y="6145403"/>
                  </a:cubicBezTo>
                  <a:lnTo>
                    <a:pt x="0" y="6145403"/>
                  </a:lnTo>
                  <a:lnTo>
                    <a:pt x="0" y="6173978"/>
                  </a:lnTo>
                  <a:lnTo>
                    <a:pt x="0" y="6173978"/>
                  </a:lnTo>
                  <a:cubicBezTo>
                    <a:pt x="41910" y="6089142"/>
                    <a:pt x="86868" y="6005703"/>
                    <a:pt x="131826" y="5922137"/>
                  </a:cubicBezTo>
                  <a:cubicBezTo>
                    <a:pt x="184150" y="5824981"/>
                    <a:pt x="236728" y="5727573"/>
                    <a:pt x="284353" y="5627751"/>
                  </a:cubicBezTo>
                  <a:cubicBezTo>
                    <a:pt x="422529" y="5338699"/>
                    <a:pt x="521462" y="5025771"/>
                    <a:pt x="557403" y="4699635"/>
                  </a:cubicBezTo>
                  <a:cubicBezTo>
                    <a:pt x="593344" y="4373498"/>
                    <a:pt x="565023" y="4034028"/>
                    <a:pt x="457073" y="3716781"/>
                  </a:cubicBezTo>
                  <a:lnTo>
                    <a:pt x="457073" y="3716781"/>
                  </a:lnTo>
                  <a:cubicBezTo>
                    <a:pt x="380365" y="3491610"/>
                    <a:pt x="265684" y="3281934"/>
                    <a:pt x="151257" y="3072637"/>
                  </a:cubicBezTo>
                  <a:cubicBezTo>
                    <a:pt x="99695" y="2978023"/>
                    <a:pt x="48133" y="2883662"/>
                    <a:pt x="0" y="2787904"/>
                  </a:cubicBezTo>
                  <a:close/>
                  <a:moveTo>
                    <a:pt x="1424940" y="0"/>
                  </a:moveTo>
                  <a:cubicBezTo>
                    <a:pt x="1271016" y="0"/>
                    <a:pt x="1118235" y="20447"/>
                    <a:pt x="971677" y="61468"/>
                  </a:cubicBezTo>
                  <a:lnTo>
                    <a:pt x="971677" y="61468"/>
                  </a:lnTo>
                  <a:cubicBezTo>
                    <a:pt x="663321" y="147701"/>
                    <a:pt x="383667" y="324104"/>
                    <a:pt x="170942" y="565531"/>
                  </a:cubicBezTo>
                  <a:cubicBezTo>
                    <a:pt x="107823" y="637159"/>
                    <a:pt x="50673" y="714375"/>
                    <a:pt x="0" y="796163"/>
                  </a:cubicBezTo>
                  <a:lnTo>
                    <a:pt x="0" y="796163"/>
                  </a:lnTo>
                  <a:lnTo>
                    <a:pt x="0" y="820547"/>
                  </a:lnTo>
                  <a:lnTo>
                    <a:pt x="0" y="820547"/>
                  </a:lnTo>
                  <a:cubicBezTo>
                    <a:pt x="52959" y="732790"/>
                    <a:pt x="113284" y="650113"/>
                    <a:pt x="180467" y="573913"/>
                  </a:cubicBezTo>
                  <a:lnTo>
                    <a:pt x="180467" y="573913"/>
                  </a:lnTo>
                  <a:cubicBezTo>
                    <a:pt x="391541" y="334391"/>
                    <a:pt x="669163" y="159258"/>
                    <a:pt x="974979" y="73787"/>
                  </a:cubicBezTo>
                  <a:cubicBezTo>
                    <a:pt x="1120394" y="33147"/>
                    <a:pt x="1272159" y="12827"/>
                    <a:pt x="1424813" y="12827"/>
                  </a:cubicBezTo>
                  <a:cubicBezTo>
                    <a:pt x="1593342" y="12827"/>
                    <a:pt x="1763268" y="37592"/>
                    <a:pt x="1927733" y="87249"/>
                  </a:cubicBezTo>
                  <a:lnTo>
                    <a:pt x="1927733" y="87249"/>
                  </a:lnTo>
                  <a:cubicBezTo>
                    <a:pt x="2302510" y="200406"/>
                    <a:pt x="2637282" y="434975"/>
                    <a:pt x="2960751" y="672973"/>
                  </a:cubicBezTo>
                  <a:lnTo>
                    <a:pt x="2960751" y="672973"/>
                  </a:lnTo>
                  <a:cubicBezTo>
                    <a:pt x="2980944" y="687832"/>
                    <a:pt x="3001137" y="702691"/>
                    <a:pt x="3021330" y="717677"/>
                  </a:cubicBezTo>
                  <a:lnTo>
                    <a:pt x="3082163" y="762508"/>
                  </a:lnTo>
                  <a:cubicBezTo>
                    <a:pt x="3366008" y="971169"/>
                    <a:pt x="3655314" y="1177163"/>
                    <a:pt x="3977894" y="1304036"/>
                  </a:cubicBezTo>
                  <a:lnTo>
                    <a:pt x="3977894" y="1304036"/>
                  </a:lnTo>
                  <a:cubicBezTo>
                    <a:pt x="4280154" y="1422908"/>
                    <a:pt x="4597527" y="1466850"/>
                    <a:pt x="4914519" y="1510919"/>
                  </a:cubicBezTo>
                  <a:cubicBezTo>
                    <a:pt x="5177028" y="1547368"/>
                    <a:pt x="5439410" y="1583817"/>
                    <a:pt x="5693664" y="1662430"/>
                  </a:cubicBezTo>
                  <a:cubicBezTo>
                    <a:pt x="5959475" y="1744726"/>
                    <a:pt x="6216142" y="1874393"/>
                    <a:pt x="6432677" y="2060067"/>
                  </a:cubicBezTo>
                  <a:lnTo>
                    <a:pt x="6432677" y="2060067"/>
                  </a:lnTo>
                  <a:cubicBezTo>
                    <a:pt x="6649212" y="2245741"/>
                    <a:pt x="6824218" y="2489200"/>
                    <a:pt x="6912483" y="2762504"/>
                  </a:cubicBezTo>
                  <a:lnTo>
                    <a:pt x="6912483" y="2762504"/>
                  </a:lnTo>
                  <a:cubicBezTo>
                    <a:pt x="7000749" y="3035681"/>
                    <a:pt x="6998336" y="3338068"/>
                    <a:pt x="6886702" y="3589401"/>
                  </a:cubicBezTo>
                  <a:cubicBezTo>
                    <a:pt x="6830949" y="3715004"/>
                    <a:pt x="6748653" y="3826891"/>
                    <a:pt x="6645656" y="3912997"/>
                  </a:cubicBezTo>
                  <a:lnTo>
                    <a:pt x="6645656" y="3912997"/>
                  </a:lnTo>
                  <a:cubicBezTo>
                    <a:pt x="6542532" y="3998976"/>
                    <a:pt x="6418580" y="4058793"/>
                    <a:pt x="6286247" y="4083304"/>
                  </a:cubicBezTo>
                  <a:lnTo>
                    <a:pt x="6286247" y="4083304"/>
                  </a:lnTo>
                  <a:cubicBezTo>
                    <a:pt x="6230239" y="4093718"/>
                    <a:pt x="6173725" y="4097782"/>
                    <a:pt x="6116701" y="4097782"/>
                  </a:cubicBezTo>
                  <a:cubicBezTo>
                    <a:pt x="6009641" y="4097782"/>
                    <a:pt x="5900801" y="4083304"/>
                    <a:pt x="5791708" y="4068826"/>
                  </a:cubicBezTo>
                  <a:cubicBezTo>
                    <a:pt x="5734431" y="4061206"/>
                    <a:pt x="5677155" y="4053586"/>
                    <a:pt x="5620005" y="4047998"/>
                  </a:cubicBezTo>
                  <a:lnTo>
                    <a:pt x="5620005" y="4047998"/>
                  </a:lnTo>
                  <a:cubicBezTo>
                    <a:pt x="5568316" y="4042918"/>
                    <a:pt x="5516245" y="4039616"/>
                    <a:pt x="5464557" y="4039616"/>
                  </a:cubicBezTo>
                  <a:cubicBezTo>
                    <a:pt x="5404105" y="4039616"/>
                    <a:pt x="5344034" y="4044061"/>
                    <a:pt x="5285106" y="4055618"/>
                  </a:cubicBezTo>
                  <a:lnTo>
                    <a:pt x="5285106" y="4055618"/>
                  </a:lnTo>
                  <a:cubicBezTo>
                    <a:pt x="5175632" y="4076954"/>
                    <a:pt x="5069714" y="4123563"/>
                    <a:pt x="4990085" y="4202303"/>
                  </a:cubicBezTo>
                  <a:lnTo>
                    <a:pt x="4990085" y="4202303"/>
                  </a:lnTo>
                  <a:cubicBezTo>
                    <a:pt x="4910582" y="4280789"/>
                    <a:pt x="4860544" y="4387850"/>
                    <a:pt x="4837431" y="4500372"/>
                  </a:cubicBezTo>
                  <a:lnTo>
                    <a:pt x="4837431" y="4500372"/>
                  </a:lnTo>
                  <a:cubicBezTo>
                    <a:pt x="4814317" y="4613021"/>
                    <a:pt x="4816857" y="4731131"/>
                    <a:pt x="4832859" y="4846828"/>
                  </a:cubicBezTo>
                  <a:lnTo>
                    <a:pt x="4832859" y="4846828"/>
                  </a:lnTo>
                  <a:cubicBezTo>
                    <a:pt x="4850131" y="4972304"/>
                    <a:pt x="4883024" y="5095367"/>
                    <a:pt x="4915663" y="5218049"/>
                  </a:cubicBezTo>
                  <a:lnTo>
                    <a:pt x="4989069" y="5529580"/>
                  </a:lnTo>
                  <a:cubicBezTo>
                    <a:pt x="5069968" y="5993130"/>
                    <a:pt x="4961129" y="6473190"/>
                    <a:pt x="4716527" y="6850126"/>
                  </a:cubicBezTo>
                  <a:lnTo>
                    <a:pt x="4716527" y="6850126"/>
                  </a:lnTo>
                  <a:cubicBezTo>
                    <a:pt x="4665219" y="6929119"/>
                    <a:pt x="4608196" y="7003796"/>
                    <a:pt x="4546220" y="7073646"/>
                  </a:cubicBezTo>
                  <a:lnTo>
                    <a:pt x="4563111" y="7073646"/>
                  </a:lnTo>
                  <a:cubicBezTo>
                    <a:pt x="4622547" y="7005827"/>
                    <a:pt x="4677538" y="6933564"/>
                    <a:pt x="4727068" y="6857111"/>
                  </a:cubicBezTo>
                  <a:cubicBezTo>
                    <a:pt x="4973448" y="6477635"/>
                    <a:pt x="5083049" y="5994273"/>
                    <a:pt x="5001515" y="5527421"/>
                  </a:cubicBezTo>
                  <a:lnTo>
                    <a:pt x="5001515" y="5527421"/>
                  </a:lnTo>
                  <a:cubicBezTo>
                    <a:pt x="4983100" y="5422137"/>
                    <a:pt x="4955414" y="5318251"/>
                    <a:pt x="4927855" y="5214874"/>
                  </a:cubicBezTo>
                  <a:cubicBezTo>
                    <a:pt x="4895089" y="5092065"/>
                    <a:pt x="4862577" y="4969764"/>
                    <a:pt x="4845305" y="4845304"/>
                  </a:cubicBezTo>
                  <a:lnTo>
                    <a:pt x="4845305" y="4845304"/>
                  </a:lnTo>
                  <a:cubicBezTo>
                    <a:pt x="4829430" y="4730496"/>
                    <a:pt x="4827017" y="4613910"/>
                    <a:pt x="4849750" y="4503166"/>
                  </a:cubicBezTo>
                  <a:lnTo>
                    <a:pt x="4849750" y="4503166"/>
                  </a:lnTo>
                  <a:cubicBezTo>
                    <a:pt x="4872610" y="4392549"/>
                    <a:pt x="4921505" y="4287900"/>
                    <a:pt x="4998848" y="4211574"/>
                  </a:cubicBezTo>
                  <a:lnTo>
                    <a:pt x="4998848" y="4211574"/>
                  </a:lnTo>
                  <a:cubicBezTo>
                    <a:pt x="5076318" y="4134993"/>
                    <a:pt x="5179696" y="4089273"/>
                    <a:pt x="5287392" y="4068445"/>
                  </a:cubicBezTo>
                  <a:lnTo>
                    <a:pt x="5287392" y="4068445"/>
                  </a:lnTo>
                  <a:cubicBezTo>
                    <a:pt x="5345304" y="4057142"/>
                    <a:pt x="5404613" y="4052697"/>
                    <a:pt x="5464430" y="4052697"/>
                  </a:cubicBezTo>
                  <a:cubicBezTo>
                    <a:pt x="5515611" y="4052697"/>
                    <a:pt x="5567300" y="4055999"/>
                    <a:pt x="5618735" y="4060952"/>
                  </a:cubicBezTo>
                  <a:lnTo>
                    <a:pt x="5789931" y="4081653"/>
                  </a:lnTo>
                  <a:cubicBezTo>
                    <a:pt x="5898897" y="4096131"/>
                    <a:pt x="6008371" y="4110736"/>
                    <a:pt x="6116575" y="4110736"/>
                  </a:cubicBezTo>
                  <a:cubicBezTo>
                    <a:pt x="6174360" y="4110736"/>
                    <a:pt x="6231764" y="4106545"/>
                    <a:pt x="6288533" y="4096004"/>
                  </a:cubicBezTo>
                  <a:lnTo>
                    <a:pt x="6288533" y="4096004"/>
                  </a:lnTo>
                  <a:cubicBezTo>
                    <a:pt x="6423026" y="4071112"/>
                    <a:pt x="6549010" y="4010279"/>
                    <a:pt x="6653785" y="3923030"/>
                  </a:cubicBezTo>
                  <a:lnTo>
                    <a:pt x="6653785" y="3923030"/>
                  </a:lnTo>
                  <a:cubicBezTo>
                    <a:pt x="6758433" y="3835654"/>
                    <a:pt x="6841872" y="3722116"/>
                    <a:pt x="6898387" y="3594862"/>
                  </a:cubicBezTo>
                  <a:lnTo>
                    <a:pt x="6898387" y="3594862"/>
                  </a:lnTo>
                  <a:cubicBezTo>
                    <a:pt x="7011418" y="3340227"/>
                    <a:pt x="7013704" y="3034538"/>
                    <a:pt x="6924677" y="2758948"/>
                  </a:cubicBezTo>
                  <a:lnTo>
                    <a:pt x="6924677" y="2758948"/>
                  </a:lnTo>
                  <a:cubicBezTo>
                    <a:pt x="6835649" y="2483104"/>
                    <a:pt x="6659246" y="2237740"/>
                    <a:pt x="6441060" y="2050796"/>
                  </a:cubicBezTo>
                  <a:lnTo>
                    <a:pt x="6441060" y="2050796"/>
                  </a:lnTo>
                  <a:cubicBezTo>
                    <a:pt x="6223128" y="1863852"/>
                    <a:pt x="5964683" y="1733296"/>
                    <a:pt x="5697602" y="1650619"/>
                  </a:cubicBezTo>
                  <a:lnTo>
                    <a:pt x="5697602" y="1650619"/>
                  </a:lnTo>
                  <a:cubicBezTo>
                    <a:pt x="5442205" y="1571625"/>
                    <a:pt x="5178934" y="1535049"/>
                    <a:pt x="4916425" y="1498600"/>
                  </a:cubicBezTo>
                  <a:cubicBezTo>
                    <a:pt x="4599179" y="1454531"/>
                    <a:pt x="4283330" y="1410716"/>
                    <a:pt x="3982721" y="1292479"/>
                  </a:cubicBezTo>
                  <a:cubicBezTo>
                    <a:pt x="3661919" y="1166241"/>
                    <a:pt x="3373883" y="961390"/>
                    <a:pt x="3089911" y="752602"/>
                  </a:cubicBezTo>
                  <a:lnTo>
                    <a:pt x="3029078" y="707771"/>
                  </a:lnTo>
                  <a:cubicBezTo>
                    <a:pt x="3008885" y="692912"/>
                    <a:pt x="2988692" y="677926"/>
                    <a:pt x="2968499" y="663067"/>
                  </a:cubicBezTo>
                  <a:lnTo>
                    <a:pt x="2968499" y="663067"/>
                  </a:lnTo>
                  <a:cubicBezTo>
                    <a:pt x="2645157" y="425196"/>
                    <a:pt x="2308734" y="189357"/>
                    <a:pt x="1931544" y="75438"/>
                  </a:cubicBezTo>
                  <a:lnTo>
                    <a:pt x="1931544" y="75438"/>
                  </a:lnTo>
                  <a:cubicBezTo>
                    <a:pt x="1765936" y="25527"/>
                    <a:pt x="1594867" y="508"/>
                    <a:pt x="1424941" y="508"/>
                  </a:cubicBezTo>
                  <a:close/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339079" y="5580761"/>
              <a:ext cx="913258" cy="904622"/>
            </a:xfrm>
            <a:custGeom>
              <a:avLst/>
              <a:gdLst/>
              <a:ahLst/>
              <a:cxnLst/>
              <a:rect l="l" t="t" r="r" b="b"/>
              <a:pathLst>
                <a:path w="913258" h="904622">
                  <a:moveTo>
                    <a:pt x="907416" y="446278"/>
                  </a:moveTo>
                  <a:lnTo>
                    <a:pt x="759461" y="398018"/>
                  </a:lnTo>
                  <a:cubicBezTo>
                    <a:pt x="754762" y="396494"/>
                    <a:pt x="753619" y="390525"/>
                    <a:pt x="757302" y="387223"/>
                  </a:cubicBezTo>
                  <a:lnTo>
                    <a:pt x="875412" y="286766"/>
                  </a:lnTo>
                  <a:cubicBezTo>
                    <a:pt x="880111" y="282829"/>
                    <a:pt x="876936" y="275336"/>
                    <a:pt x="870840" y="275717"/>
                  </a:cubicBezTo>
                  <a:lnTo>
                    <a:pt x="715519" y="287528"/>
                  </a:lnTo>
                  <a:cubicBezTo>
                    <a:pt x="710566" y="287909"/>
                    <a:pt x="707137" y="282829"/>
                    <a:pt x="709423" y="278384"/>
                  </a:cubicBezTo>
                  <a:lnTo>
                    <a:pt x="779654" y="140589"/>
                  </a:lnTo>
                  <a:cubicBezTo>
                    <a:pt x="782448" y="135128"/>
                    <a:pt x="776606" y="129413"/>
                    <a:pt x="771145" y="132207"/>
                  </a:cubicBezTo>
                  <a:lnTo>
                    <a:pt x="632079" y="201803"/>
                  </a:lnTo>
                  <a:cubicBezTo>
                    <a:pt x="627634" y="203962"/>
                    <a:pt x="622554" y="200533"/>
                    <a:pt x="622935" y="195707"/>
                  </a:cubicBezTo>
                  <a:lnTo>
                    <a:pt x="634746" y="41910"/>
                  </a:lnTo>
                  <a:cubicBezTo>
                    <a:pt x="635254" y="35814"/>
                    <a:pt x="627634" y="32766"/>
                    <a:pt x="623570" y="37338"/>
                  </a:cubicBezTo>
                  <a:lnTo>
                    <a:pt x="522097" y="154432"/>
                  </a:lnTo>
                  <a:cubicBezTo>
                    <a:pt x="518922" y="158115"/>
                    <a:pt x="512826" y="156972"/>
                    <a:pt x="511302" y="152273"/>
                  </a:cubicBezTo>
                  <a:lnTo>
                    <a:pt x="462661" y="5715"/>
                  </a:lnTo>
                  <a:cubicBezTo>
                    <a:pt x="460757" y="0"/>
                    <a:pt x="452502" y="0"/>
                    <a:pt x="450596" y="5715"/>
                  </a:cubicBezTo>
                  <a:lnTo>
                    <a:pt x="401955" y="152273"/>
                  </a:lnTo>
                  <a:cubicBezTo>
                    <a:pt x="400432" y="156972"/>
                    <a:pt x="394335" y="158115"/>
                    <a:pt x="391160" y="154432"/>
                  </a:cubicBezTo>
                  <a:lnTo>
                    <a:pt x="289688" y="37338"/>
                  </a:lnTo>
                  <a:cubicBezTo>
                    <a:pt x="285751" y="32767"/>
                    <a:pt x="278130" y="35814"/>
                    <a:pt x="278511" y="41910"/>
                  </a:cubicBezTo>
                  <a:lnTo>
                    <a:pt x="290322" y="195707"/>
                  </a:lnTo>
                  <a:cubicBezTo>
                    <a:pt x="290703" y="200533"/>
                    <a:pt x="285496" y="203962"/>
                    <a:pt x="281178" y="201803"/>
                  </a:cubicBezTo>
                  <a:lnTo>
                    <a:pt x="142113" y="132207"/>
                  </a:lnTo>
                  <a:cubicBezTo>
                    <a:pt x="136652" y="129540"/>
                    <a:pt x="130810" y="135255"/>
                    <a:pt x="133604" y="140589"/>
                  </a:cubicBezTo>
                  <a:lnTo>
                    <a:pt x="203835" y="278384"/>
                  </a:lnTo>
                  <a:cubicBezTo>
                    <a:pt x="205994" y="282702"/>
                    <a:pt x="202565" y="287782"/>
                    <a:pt x="197739" y="287528"/>
                  </a:cubicBezTo>
                  <a:lnTo>
                    <a:pt x="42418" y="275717"/>
                  </a:lnTo>
                  <a:cubicBezTo>
                    <a:pt x="36322" y="275209"/>
                    <a:pt x="33147" y="282829"/>
                    <a:pt x="37846" y="286766"/>
                  </a:cubicBezTo>
                  <a:lnTo>
                    <a:pt x="155956" y="387223"/>
                  </a:lnTo>
                  <a:cubicBezTo>
                    <a:pt x="159639" y="390398"/>
                    <a:pt x="158496" y="396367"/>
                    <a:pt x="153797" y="398018"/>
                  </a:cubicBezTo>
                  <a:lnTo>
                    <a:pt x="5842" y="446278"/>
                  </a:lnTo>
                  <a:cubicBezTo>
                    <a:pt x="0" y="448183"/>
                    <a:pt x="0" y="456311"/>
                    <a:pt x="5842" y="458216"/>
                  </a:cubicBezTo>
                  <a:lnTo>
                    <a:pt x="153797" y="506476"/>
                  </a:lnTo>
                  <a:cubicBezTo>
                    <a:pt x="158496" y="508000"/>
                    <a:pt x="159638" y="513969"/>
                    <a:pt x="155956" y="517271"/>
                  </a:cubicBezTo>
                  <a:lnTo>
                    <a:pt x="37846" y="617728"/>
                  </a:lnTo>
                  <a:cubicBezTo>
                    <a:pt x="33274" y="621665"/>
                    <a:pt x="36322" y="629158"/>
                    <a:pt x="42418" y="628777"/>
                  </a:cubicBezTo>
                  <a:lnTo>
                    <a:pt x="197739" y="616966"/>
                  </a:lnTo>
                  <a:cubicBezTo>
                    <a:pt x="202692" y="616585"/>
                    <a:pt x="206121" y="621665"/>
                    <a:pt x="203835" y="626110"/>
                  </a:cubicBezTo>
                  <a:lnTo>
                    <a:pt x="133604" y="763905"/>
                  </a:lnTo>
                  <a:cubicBezTo>
                    <a:pt x="130810" y="769366"/>
                    <a:pt x="136652" y="775081"/>
                    <a:pt x="142113" y="772287"/>
                  </a:cubicBezTo>
                  <a:lnTo>
                    <a:pt x="281178" y="702691"/>
                  </a:lnTo>
                  <a:cubicBezTo>
                    <a:pt x="285623" y="700532"/>
                    <a:pt x="290703" y="703834"/>
                    <a:pt x="290322" y="708787"/>
                  </a:cubicBezTo>
                  <a:lnTo>
                    <a:pt x="278511" y="862584"/>
                  </a:lnTo>
                  <a:cubicBezTo>
                    <a:pt x="278003" y="868680"/>
                    <a:pt x="285623" y="871728"/>
                    <a:pt x="289688" y="867156"/>
                  </a:cubicBezTo>
                  <a:lnTo>
                    <a:pt x="391160" y="750189"/>
                  </a:lnTo>
                  <a:cubicBezTo>
                    <a:pt x="394335" y="746506"/>
                    <a:pt x="400432" y="747649"/>
                    <a:pt x="401955" y="752348"/>
                  </a:cubicBezTo>
                  <a:lnTo>
                    <a:pt x="450596" y="898906"/>
                  </a:lnTo>
                  <a:cubicBezTo>
                    <a:pt x="452501" y="904621"/>
                    <a:pt x="460756" y="904621"/>
                    <a:pt x="462661" y="898906"/>
                  </a:cubicBezTo>
                  <a:lnTo>
                    <a:pt x="511302" y="752348"/>
                  </a:lnTo>
                  <a:cubicBezTo>
                    <a:pt x="512826" y="747649"/>
                    <a:pt x="518922" y="746506"/>
                    <a:pt x="522097" y="750189"/>
                  </a:cubicBezTo>
                  <a:lnTo>
                    <a:pt x="623570" y="867156"/>
                  </a:lnTo>
                  <a:cubicBezTo>
                    <a:pt x="627507" y="871728"/>
                    <a:pt x="635127" y="868680"/>
                    <a:pt x="634746" y="862584"/>
                  </a:cubicBezTo>
                  <a:lnTo>
                    <a:pt x="622935" y="708787"/>
                  </a:lnTo>
                  <a:cubicBezTo>
                    <a:pt x="622554" y="703961"/>
                    <a:pt x="627761" y="700532"/>
                    <a:pt x="632079" y="702691"/>
                  </a:cubicBezTo>
                  <a:lnTo>
                    <a:pt x="771145" y="772287"/>
                  </a:lnTo>
                  <a:cubicBezTo>
                    <a:pt x="776605" y="775081"/>
                    <a:pt x="782448" y="769239"/>
                    <a:pt x="779654" y="763905"/>
                  </a:cubicBezTo>
                  <a:lnTo>
                    <a:pt x="709423" y="626110"/>
                  </a:lnTo>
                  <a:cubicBezTo>
                    <a:pt x="707137" y="621792"/>
                    <a:pt x="710693" y="616585"/>
                    <a:pt x="715519" y="616966"/>
                  </a:cubicBezTo>
                  <a:lnTo>
                    <a:pt x="870840" y="628777"/>
                  </a:lnTo>
                  <a:cubicBezTo>
                    <a:pt x="876936" y="629285"/>
                    <a:pt x="880111" y="621665"/>
                    <a:pt x="875412" y="617728"/>
                  </a:cubicBezTo>
                  <a:lnTo>
                    <a:pt x="757302" y="517271"/>
                  </a:lnTo>
                  <a:cubicBezTo>
                    <a:pt x="753492" y="514096"/>
                    <a:pt x="754762" y="508127"/>
                    <a:pt x="759461" y="506476"/>
                  </a:cubicBezTo>
                  <a:lnTo>
                    <a:pt x="907416" y="458216"/>
                  </a:lnTo>
                  <a:cubicBezTo>
                    <a:pt x="913258" y="456311"/>
                    <a:pt x="913258" y="448183"/>
                    <a:pt x="907416" y="446278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206236" y="50038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cubicBezTo>
                    <a:pt x="236601" y="304800"/>
                    <a:pt x="304800" y="236601"/>
                    <a:pt x="304800" y="152400"/>
                  </a:cubicBezTo>
                  <a:cubicBezTo>
                    <a:pt x="304800" y="68199"/>
                    <a:pt x="236601" y="0"/>
                    <a:pt x="152400" y="0"/>
                  </a:cubicBezTo>
                  <a:cubicBezTo>
                    <a:pt x="68199" y="0"/>
                    <a:pt x="0" y="68199"/>
                    <a:pt x="0" y="152400"/>
                  </a:cubicBezTo>
                  <a:cubicBezTo>
                    <a:pt x="0" y="236601"/>
                    <a:pt x="68199" y="304800"/>
                    <a:pt x="152400" y="304800"/>
                  </a:cubicBezTo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609334" y="5582158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0"/>
                  </a:moveTo>
                  <a:cubicBezTo>
                    <a:pt x="132080" y="170180"/>
                    <a:pt x="170180" y="132080"/>
                    <a:pt x="170180" y="85090"/>
                  </a:cubicBez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59738" y="6883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cubicBezTo>
                    <a:pt x="236601" y="304800"/>
                    <a:pt x="304800" y="236601"/>
                    <a:pt x="304800" y="152400"/>
                  </a:cubicBezTo>
                  <a:cubicBezTo>
                    <a:pt x="304800" y="68199"/>
                    <a:pt x="236601" y="0"/>
                    <a:pt x="152400" y="0"/>
                  </a:cubicBezTo>
                  <a:cubicBezTo>
                    <a:pt x="68199" y="0"/>
                    <a:pt x="0" y="68199"/>
                    <a:pt x="0" y="152400"/>
                  </a:cubicBezTo>
                  <a:cubicBezTo>
                    <a:pt x="0" y="236601"/>
                    <a:pt x="68199" y="304800"/>
                    <a:pt x="152400" y="304800"/>
                  </a:cubicBezTo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05409" y="56515"/>
              <a:ext cx="213360" cy="445770"/>
            </a:xfrm>
            <a:custGeom>
              <a:avLst/>
              <a:gdLst/>
              <a:ahLst/>
              <a:cxnLst/>
              <a:rect l="l" t="t" r="r" b="b"/>
              <a:pathLst>
                <a:path w="213360" h="445770">
                  <a:moveTo>
                    <a:pt x="205486" y="97663"/>
                  </a:moveTo>
                  <a:cubicBezTo>
                    <a:pt x="197485" y="40259"/>
                    <a:pt x="145542" y="0"/>
                    <a:pt x="89535" y="7874"/>
                  </a:cubicBezTo>
                  <a:lnTo>
                    <a:pt x="59436" y="17145"/>
                  </a:lnTo>
                  <a:cubicBezTo>
                    <a:pt x="41402" y="25781"/>
                    <a:pt x="27178" y="39116"/>
                    <a:pt x="17272" y="55753"/>
                  </a:cubicBezTo>
                  <a:lnTo>
                    <a:pt x="3810" y="90170"/>
                  </a:lnTo>
                  <a:cubicBezTo>
                    <a:pt x="1143" y="102362"/>
                    <a:pt x="0" y="115316"/>
                    <a:pt x="635" y="129032"/>
                  </a:cubicBezTo>
                  <a:cubicBezTo>
                    <a:pt x="11049" y="344551"/>
                    <a:pt x="213360" y="445770"/>
                    <a:pt x="213360" y="445770"/>
                  </a:cubicBezTo>
                  <a:cubicBezTo>
                    <a:pt x="213360" y="445770"/>
                    <a:pt x="147320" y="336169"/>
                    <a:pt x="195834" y="159131"/>
                  </a:cubicBezTo>
                  <a:cubicBezTo>
                    <a:pt x="199898" y="144145"/>
                    <a:pt x="208153" y="116713"/>
                    <a:pt x="205486" y="9766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79095" y="311404"/>
              <a:ext cx="439674" cy="319405"/>
            </a:xfrm>
            <a:custGeom>
              <a:avLst/>
              <a:gdLst/>
              <a:ahLst/>
              <a:cxnLst/>
              <a:rect l="l" t="t" r="r" b="b"/>
              <a:pathLst>
                <a:path w="439674" h="319405">
                  <a:moveTo>
                    <a:pt x="141859" y="21844"/>
                  </a:moveTo>
                  <a:cubicBezTo>
                    <a:pt x="89408" y="0"/>
                    <a:pt x="29845" y="25654"/>
                    <a:pt x="8763" y="79375"/>
                  </a:cubicBezTo>
                  <a:lnTo>
                    <a:pt x="1651" y="110744"/>
                  </a:lnTo>
                  <a:cubicBezTo>
                    <a:pt x="0" y="131191"/>
                    <a:pt x="4318" y="150495"/>
                    <a:pt x="13462" y="167767"/>
                  </a:cubicBezTo>
                  <a:lnTo>
                    <a:pt x="35941" y="197104"/>
                  </a:lnTo>
                  <a:cubicBezTo>
                    <a:pt x="44831" y="205613"/>
                    <a:pt x="55372" y="213233"/>
                    <a:pt x="67183" y="219583"/>
                  </a:cubicBezTo>
                  <a:cubicBezTo>
                    <a:pt x="254254" y="319405"/>
                    <a:pt x="439674" y="191008"/>
                    <a:pt x="439674" y="191008"/>
                  </a:cubicBezTo>
                  <a:cubicBezTo>
                    <a:pt x="439674" y="191008"/>
                    <a:pt x="314579" y="194183"/>
                    <a:pt x="188976" y="61595"/>
                  </a:cubicBezTo>
                  <a:cubicBezTo>
                    <a:pt x="178308" y="50292"/>
                    <a:pt x="159258" y="29210"/>
                    <a:pt x="141732" y="2197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76885" y="502285"/>
              <a:ext cx="359029" cy="366776"/>
            </a:xfrm>
            <a:custGeom>
              <a:avLst/>
              <a:gdLst/>
              <a:ahLst/>
              <a:cxnLst/>
              <a:rect l="l" t="t" r="r" b="b"/>
              <a:pathLst>
                <a:path w="359029" h="366776">
                  <a:moveTo>
                    <a:pt x="52070" y="179070"/>
                  </a:moveTo>
                  <a:cubicBezTo>
                    <a:pt x="7620" y="214630"/>
                    <a:pt x="0" y="280543"/>
                    <a:pt x="34925" y="326263"/>
                  </a:cubicBezTo>
                  <a:lnTo>
                    <a:pt x="57912" y="348361"/>
                  </a:lnTo>
                  <a:cubicBezTo>
                    <a:pt x="74295" y="360172"/>
                    <a:pt x="92710" y="366141"/>
                    <a:pt x="111887" y="366776"/>
                  </a:cubicBezTo>
                  <a:lnTo>
                    <a:pt x="147828" y="361696"/>
                  </a:lnTo>
                  <a:cubicBezTo>
                    <a:pt x="159512" y="358140"/>
                    <a:pt x="171069" y="352552"/>
                    <a:pt x="182245" y="345313"/>
                  </a:cubicBezTo>
                  <a:cubicBezTo>
                    <a:pt x="359029" y="229743"/>
                    <a:pt x="342138" y="0"/>
                    <a:pt x="342138" y="0"/>
                  </a:cubicBezTo>
                  <a:cubicBezTo>
                    <a:pt x="342138" y="0"/>
                    <a:pt x="283083" y="112776"/>
                    <a:pt x="108966" y="157099"/>
                  </a:cubicBezTo>
                  <a:cubicBezTo>
                    <a:pt x="94234" y="160909"/>
                    <a:pt x="66929" y="167132"/>
                    <a:pt x="52197" y="17894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19023" y="502412"/>
              <a:ext cx="213360" cy="445770"/>
            </a:xfrm>
            <a:custGeom>
              <a:avLst/>
              <a:gdLst/>
              <a:ahLst/>
              <a:cxnLst/>
              <a:rect l="l" t="t" r="r" b="b"/>
              <a:pathLst>
                <a:path w="213360" h="445770">
                  <a:moveTo>
                    <a:pt x="7874" y="348107"/>
                  </a:moveTo>
                  <a:cubicBezTo>
                    <a:pt x="16002" y="405511"/>
                    <a:pt x="67818" y="445770"/>
                    <a:pt x="123825" y="437896"/>
                  </a:cubicBezTo>
                  <a:lnTo>
                    <a:pt x="153924" y="428625"/>
                  </a:lnTo>
                  <a:cubicBezTo>
                    <a:pt x="171958" y="419989"/>
                    <a:pt x="186182" y="406654"/>
                    <a:pt x="196088" y="390017"/>
                  </a:cubicBezTo>
                  <a:lnTo>
                    <a:pt x="209550" y="355600"/>
                  </a:lnTo>
                  <a:cubicBezTo>
                    <a:pt x="212217" y="343408"/>
                    <a:pt x="213360" y="330327"/>
                    <a:pt x="212725" y="316738"/>
                  </a:cubicBezTo>
                  <a:cubicBezTo>
                    <a:pt x="202311" y="101219"/>
                    <a:pt x="0" y="0"/>
                    <a:pt x="0" y="0"/>
                  </a:cubicBezTo>
                  <a:cubicBezTo>
                    <a:pt x="0" y="0"/>
                    <a:pt x="66040" y="109601"/>
                    <a:pt x="17526" y="286639"/>
                  </a:cubicBezTo>
                  <a:cubicBezTo>
                    <a:pt x="13462" y="301625"/>
                    <a:pt x="5207" y="329057"/>
                    <a:pt x="7874" y="34810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18896" y="373888"/>
              <a:ext cx="439674" cy="319405"/>
            </a:xfrm>
            <a:custGeom>
              <a:avLst/>
              <a:gdLst/>
              <a:ahLst/>
              <a:cxnLst/>
              <a:rect l="l" t="t" r="r" b="b"/>
              <a:pathLst>
                <a:path w="439674" h="319405">
                  <a:moveTo>
                    <a:pt x="297942" y="297561"/>
                  </a:moveTo>
                  <a:cubicBezTo>
                    <a:pt x="350393" y="319405"/>
                    <a:pt x="409956" y="293751"/>
                    <a:pt x="430911" y="240030"/>
                  </a:cubicBezTo>
                  <a:lnTo>
                    <a:pt x="438023" y="208661"/>
                  </a:lnTo>
                  <a:cubicBezTo>
                    <a:pt x="439674" y="188214"/>
                    <a:pt x="435356" y="168910"/>
                    <a:pt x="426212" y="151638"/>
                  </a:cubicBezTo>
                  <a:lnTo>
                    <a:pt x="403733" y="122301"/>
                  </a:lnTo>
                  <a:cubicBezTo>
                    <a:pt x="394843" y="113792"/>
                    <a:pt x="384302" y="106172"/>
                    <a:pt x="372491" y="99822"/>
                  </a:cubicBezTo>
                  <a:cubicBezTo>
                    <a:pt x="185420" y="0"/>
                    <a:pt x="0" y="128397"/>
                    <a:pt x="0" y="128397"/>
                  </a:cubicBezTo>
                  <a:cubicBezTo>
                    <a:pt x="0" y="128397"/>
                    <a:pt x="125095" y="125222"/>
                    <a:pt x="250698" y="257937"/>
                  </a:cubicBezTo>
                  <a:cubicBezTo>
                    <a:pt x="261366" y="269240"/>
                    <a:pt x="280416" y="290322"/>
                    <a:pt x="297942" y="29756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02005" y="135636"/>
              <a:ext cx="358902" cy="366776"/>
            </a:xfrm>
            <a:custGeom>
              <a:avLst/>
              <a:gdLst/>
              <a:ahLst/>
              <a:cxnLst/>
              <a:rect l="l" t="t" r="r" b="b"/>
              <a:pathLst>
                <a:path w="358902" h="366776">
                  <a:moveTo>
                    <a:pt x="306832" y="187706"/>
                  </a:moveTo>
                  <a:cubicBezTo>
                    <a:pt x="351282" y="152146"/>
                    <a:pt x="358902" y="86233"/>
                    <a:pt x="323977" y="40513"/>
                  </a:cubicBezTo>
                  <a:lnTo>
                    <a:pt x="300990" y="18415"/>
                  </a:lnTo>
                  <a:cubicBezTo>
                    <a:pt x="284607" y="6604"/>
                    <a:pt x="266065" y="635"/>
                    <a:pt x="247015" y="0"/>
                  </a:cubicBezTo>
                  <a:lnTo>
                    <a:pt x="211074" y="5080"/>
                  </a:lnTo>
                  <a:cubicBezTo>
                    <a:pt x="199390" y="8636"/>
                    <a:pt x="187833" y="14224"/>
                    <a:pt x="176657" y="21463"/>
                  </a:cubicBezTo>
                  <a:cubicBezTo>
                    <a:pt x="0" y="137033"/>
                    <a:pt x="16764" y="366776"/>
                    <a:pt x="16764" y="366776"/>
                  </a:cubicBezTo>
                  <a:cubicBezTo>
                    <a:pt x="16764" y="366776"/>
                    <a:pt x="75819" y="254000"/>
                    <a:pt x="249936" y="209677"/>
                  </a:cubicBezTo>
                  <a:cubicBezTo>
                    <a:pt x="264668" y="205867"/>
                    <a:pt x="291973" y="199644"/>
                    <a:pt x="306705" y="18783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20089" y="539750"/>
              <a:ext cx="1010158" cy="1035685"/>
            </a:xfrm>
            <a:custGeom>
              <a:avLst/>
              <a:gdLst/>
              <a:ahLst/>
              <a:cxnLst/>
              <a:rect l="l" t="t" r="r" b="b"/>
              <a:pathLst>
                <a:path w="1010158" h="1035685">
                  <a:moveTo>
                    <a:pt x="1004062" y="578358"/>
                  </a:moveTo>
                  <a:lnTo>
                    <a:pt x="848106" y="501142"/>
                  </a:lnTo>
                  <a:cubicBezTo>
                    <a:pt x="843153" y="498729"/>
                    <a:pt x="842772" y="491617"/>
                    <a:pt x="847344" y="488569"/>
                  </a:cubicBezTo>
                  <a:lnTo>
                    <a:pt x="993394" y="391287"/>
                  </a:lnTo>
                  <a:cubicBezTo>
                    <a:pt x="999109" y="387477"/>
                    <a:pt x="996823" y="378333"/>
                    <a:pt x="989965" y="377952"/>
                  </a:cubicBezTo>
                  <a:lnTo>
                    <a:pt x="816610" y="368173"/>
                  </a:lnTo>
                  <a:cubicBezTo>
                    <a:pt x="811149" y="367919"/>
                    <a:pt x="808101" y="361569"/>
                    <a:pt x="811276" y="356870"/>
                  </a:cubicBezTo>
                  <a:lnTo>
                    <a:pt x="910209" y="209931"/>
                  </a:lnTo>
                  <a:cubicBezTo>
                    <a:pt x="914146" y="204216"/>
                    <a:pt x="908558" y="196723"/>
                    <a:pt x="902081" y="199009"/>
                  </a:cubicBezTo>
                  <a:lnTo>
                    <a:pt x="737616" y="257810"/>
                  </a:lnTo>
                  <a:cubicBezTo>
                    <a:pt x="732409" y="259715"/>
                    <a:pt x="727202" y="255016"/>
                    <a:pt x="728472" y="249428"/>
                  </a:cubicBezTo>
                  <a:lnTo>
                    <a:pt x="765302" y="75311"/>
                  </a:lnTo>
                  <a:cubicBezTo>
                    <a:pt x="766699" y="68453"/>
                    <a:pt x="758825" y="63754"/>
                    <a:pt x="753745" y="68453"/>
                  </a:cubicBezTo>
                  <a:lnTo>
                    <a:pt x="623570" y="187071"/>
                  </a:lnTo>
                  <a:cubicBezTo>
                    <a:pt x="619379" y="190881"/>
                    <a:pt x="612902" y="188595"/>
                    <a:pt x="611886" y="183007"/>
                  </a:cubicBezTo>
                  <a:lnTo>
                    <a:pt x="580771" y="8128"/>
                  </a:lnTo>
                  <a:cubicBezTo>
                    <a:pt x="579501" y="1270"/>
                    <a:pt x="570484" y="0"/>
                    <a:pt x="567436" y="6350"/>
                  </a:cubicBezTo>
                  <a:lnTo>
                    <a:pt x="490982" y="166624"/>
                  </a:lnTo>
                  <a:cubicBezTo>
                    <a:pt x="488569" y="171704"/>
                    <a:pt x="481711" y="172212"/>
                    <a:pt x="478663" y="167386"/>
                  </a:cubicBezTo>
                  <a:lnTo>
                    <a:pt x="384683" y="18415"/>
                  </a:lnTo>
                  <a:cubicBezTo>
                    <a:pt x="381000" y="12573"/>
                    <a:pt x="372110" y="14986"/>
                    <a:pt x="371729" y="21971"/>
                  </a:cubicBezTo>
                  <a:lnTo>
                    <a:pt x="361061" y="199644"/>
                  </a:lnTo>
                  <a:cubicBezTo>
                    <a:pt x="360680" y="205232"/>
                    <a:pt x="354457" y="208407"/>
                    <a:pt x="350012" y="205232"/>
                  </a:cubicBezTo>
                  <a:lnTo>
                    <a:pt x="207137" y="104902"/>
                  </a:lnTo>
                  <a:cubicBezTo>
                    <a:pt x="201549" y="100965"/>
                    <a:pt x="194183" y="106680"/>
                    <a:pt x="196469" y="113284"/>
                  </a:cubicBezTo>
                  <a:lnTo>
                    <a:pt x="252730" y="281305"/>
                  </a:lnTo>
                  <a:cubicBezTo>
                    <a:pt x="254508" y="286639"/>
                    <a:pt x="249936" y="291973"/>
                    <a:pt x="244602" y="290830"/>
                  </a:cubicBezTo>
                  <a:lnTo>
                    <a:pt x="74930" y="254254"/>
                  </a:lnTo>
                  <a:cubicBezTo>
                    <a:pt x="68199" y="252857"/>
                    <a:pt x="63627" y="260985"/>
                    <a:pt x="68072" y="266192"/>
                  </a:cubicBezTo>
                  <a:lnTo>
                    <a:pt x="183007" y="398780"/>
                  </a:lnTo>
                  <a:cubicBezTo>
                    <a:pt x="186690" y="402971"/>
                    <a:pt x="184404" y="409702"/>
                    <a:pt x="178943" y="410718"/>
                  </a:cubicBezTo>
                  <a:lnTo>
                    <a:pt x="8001" y="443738"/>
                  </a:lnTo>
                  <a:cubicBezTo>
                    <a:pt x="1270" y="445008"/>
                    <a:pt x="0" y="454406"/>
                    <a:pt x="6223" y="457454"/>
                  </a:cubicBezTo>
                  <a:lnTo>
                    <a:pt x="162179" y="534670"/>
                  </a:lnTo>
                  <a:cubicBezTo>
                    <a:pt x="167132" y="537083"/>
                    <a:pt x="167513" y="544195"/>
                    <a:pt x="162941" y="547243"/>
                  </a:cubicBezTo>
                  <a:lnTo>
                    <a:pt x="16891" y="644525"/>
                  </a:lnTo>
                  <a:cubicBezTo>
                    <a:pt x="11176" y="648335"/>
                    <a:pt x="13462" y="657479"/>
                    <a:pt x="20320" y="657860"/>
                  </a:cubicBezTo>
                  <a:lnTo>
                    <a:pt x="193675" y="667639"/>
                  </a:lnTo>
                  <a:cubicBezTo>
                    <a:pt x="199136" y="667893"/>
                    <a:pt x="202184" y="674243"/>
                    <a:pt x="199009" y="678942"/>
                  </a:cubicBezTo>
                  <a:lnTo>
                    <a:pt x="100076" y="825881"/>
                  </a:lnTo>
                  <a:cubicBezTo>
                    <a:pt x="96139" y="831596"/>
                    <a:pt x="101727" y="839089"/>
                    <a:pt x="108204" y="836803"/>
                  </a:cubicBezTo>
                  <a:lnTo>
                    <a:pt x="272542" y="778002"/>
                  </a:lnTo>
                  <a:cubicBezTo>
                    <a:pt x="277749" y="776097"/>
                    <a:pt x="282956" y="780796"/>
                    <a:pt x="281686" y="786257"/>
                  </a:cubicBezTo>
                  <a:lnTo>
                    <a:pt x="244856" y="960374"/>
                  </a:lnTo>
                  <a:cubicBezTo>
                    <a:pt x="243459" y="967232"/>
                    <a:pt x="251333" y="971931"/>
                    <a:pt x="256413" y="967232"/>
                  </a:cubicBezTo>
                  <a:lnTo>
                    <a:pt x="386588" y="848614"/>
                  </a:lnTo>
                  <a:cubicBezTo>
                    <a:pt x="390779" y="844804"/>
                    <a:pt x="397256" y="847090"/>
                    <a:pt x="398272" y="852678"/>
                  </a:cubicBezTo>
                  <a:lnTo>
                    <a:pt x="429387" y="1027557"/>
                  </a:lnTo>
                  <a:cubicBezTo>
                    <a:pt x="430657" y="1034415"/>
                    <a:pt x="439674" y="1035685"/>
                    <a:pt x="442722" y="1029335"/>
                  </a:cubicBezTo>
                  <a:lnTo>
                    <a:pt x="519176" y="869061"/>
                  </a:lnTo>
                  <a:cubicBezTo>
                    <a:pt x="521589" y="863981"/>
                    <a:pt x="528447" y="863473"/>
                    <a:pt x="531495" y="868299"/>
                  </a:cubicBezTo>
                  <a:lnTo>
                    <a:pt x="625475" y="1017270"/>
                  </a:lnTo>
                  <a:cubicBezTo>
                    <a:pt x="629158" y="1023112"/>
                    <a:pt x="638048" y="1020699"/>
                    <a:pt x="638429" y="1013714"/>
                  </a:cubicBezTo>
                  <a:lnTo>
                    <a:pt x="649097" y="836041"/>
                  </a:lnTo>
                  <a:cubicBezTo>
                    <a:pt x="649478" y="830453"/>
                    <a:pt x="655701" y="827278"/>
                    <a:pt x="660146" y="830453"/>
                  </a:cubicBezTo>
                  <a:lnTo>
                    <a:pt x="803021" y="930783"/>
                  </a:lnTo>
                  <a:cubicBezTo>
                    <a:pt x="808609" y="934720"/>
                    <a:pt x="815975" y="929005"/>
                    <a:pt x="813689" y="922401"/>
                  </a:cubicBezTo>
                  <a:lnTo>
                    <a:pt x="757428" y="754380"/>
                  </a:lnTo>
                  <a:cubicBezTo>
                    <a:pt x="755650" y="749046"/>
                    <a:pt x="760222" y="743712"/>
                    <a:pt x="765556" y="744855"/>
                  </a:cubicBezTo>
                  <a:lnTo>
                    <a:pt x="935228" y="781431"/>
                  </a:lnTo>
                  <a:cubicBezTo>
                    <a:pt x="941959" y="782828"/>
                    <a:pt x="946531" y="774700"/>
                    <a:pt x="942086" y="769493"/>
                  </a:cubicBezTo>
                  <a:lnTo>
                    <a:pt x="827151" y="636905"/>
                  </a:lnTo>
                  <a:cubicBezTo>
                    <a:pt x="823468" y="632714"/>
                    <a:pt x="825754" y="625983"/>
                    <a:pt x="831215" y="624967"/>
                  </a:cubicBezTo>
                  <a:lnTo>
                    <a:pt x="1002157" y="591947"/>
                  </a:lnTo>
                  <a:cubicBezTo>
                    <a:pt x="1008888" y="590677"/>
                    <a:pt x="1010158" y="581406"/>
                    <a:pt x="1004062" y="578358"/>
                  </a:cubicBezTo>
                </a:path>
              </a:pathLst>
            </a:custGeom>
            <a:solidFill>
              <a:srgbClr val="C4E985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572260" y="898779"/>
              <a:ext cx="307467" cy="307467"/>
            </a:xfrm>
            <a:custGeom>
              <a:avLst/>
              <a:gdLst/>
              <a:ahLst/>
              <a:cxnLst/>
              <a:rect l="l" t="t" r="r" b="b"/>
              <a:pathLst>
                <a:path w="307467" h="307467">
                  <a:moveTo>
                    <a:pt x="134366" y="296799"/>
                  </a:moveTo>
                  <a:cubicBezTo>
                    <a:pt x="213360" y="307467"/>
                    <a:pt x="286131" y="252095"/>
                    <a:pt x="296799" y="173101"/>
                  </a:cubicBezTo>
                  <a:cubicBezTo>
                    <a:pt x="307467" y="94107"/>
                    <a:pt x="252095" y="21336"/>
                    <a:pt x="173101" y="10668"/>
                  </a:cubicBezTo>
                  <a:cubicBezTo>
                    <a:pt x="94107" y="0"/>
                    <a:pt x="21336" y="55372"/>
                    <a:pt x="10668" y="134366"/>
                  </a:cubicBezTo>
                  <a:cubicBezTo>
                    <a:pt x="0" y="213360"/>
                    <a:pt x="55372" y="286131"/>
                    <a:pt x="134366" y="29679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818896" y="1488059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0"/>
                  </a:moveTo>
                  <a:cubicBezTo>
                    <a:pt x="132080" y="170180"/>
                    <a:pt x="170180" y="132080"/>
                    <a:pt x="170180" y="85090"/>
                  </a:cubicBez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4902842" y="7458075"/>
            <a:ext cx="114925" cy="114912"/>
            <a:chOff x="0" y="0"/>
            <a:chExt cx="170256" cy="1702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0"/>
                  </a:moveTo>
                  <a:cubicBezTo>
                    <a:pt x="132080" y="170180"/>
                    <a:pt x="170180" y="132080"/>
                    <a:pt x="170180" y="85090"/>
                  </a:cubicBezTo>
                  <a:cubicBezTo>
                    <a:pt x="170180" y="38100"/>
                    <a:pt x="132207" y="0"/>
                    <a:pt x="85090" y="0"/>
                  </a:cubicBezTo>
                  <a:cubicBezTo>
                    <a:pt x="37973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5688255" y="1320169"/>
            <a:ext cx="114925" cy="114912"/>
            <a:chOff x="0" y="0"/>
            <a:chExt cx="170256" cy="1702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0180" cy="170307"/>
            </a:xfrm>
            <a:custGeom>
              <a:avLst/>
              <a:gdLst/>
              <a:ahLst/>
              <a:cxnLst/>
              <a:rect l="l" t="t" r="r" b="b"/>
              <a:pathLst>
                <a:path w="170180" h="170307">
                  <a:moveTo>
                    <a:pt x="85090" y="170307"/>
                  </a:moveTo>
                  <a:cubicBezTo>
                    <a:pt x="132080" y="170307"/>
                    <a:pt x="170180" y="132207"/>
                    <a:pt x="170180" y="85217"/>
                  </a:cubicBezTo>
                  <a:cubicBezTo>
                    <a:pt x="170180" y="38227"/>
                    <a:pt x="132207" y="0"/>
                    <a:pt x="85090" y="0"/>
                  </a:cubicBezTo>
                  <a:cubicBezTo>
                    <a:pt x="37973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5357810" y="200256"/>
            <a:ext cx="890719" cy="871309"/>
            <a:chOff x="0" y="0"/>
            <a:chExt cx="1319581" cy="1290828"/>
          </a:xfrm>
        </p:grpSpPr>
        <p:sp>
          <p:nvSpPr>
            <p:cNvPr id="32" name="Freeform 32"/>
            <p:cNvSpPr/>
            <p:nvPr/>
          </p:nvSpPr>
          <p:spPr>
            <a:xfrm>
              <a:off x="371729" y="54102"/>
              <a:ext cx="287909" cy="591185"/>
            </a:xfrm>
            <a:custGeom>
              <a:avLst/>
              <a:gdLst/>
              <a:ahLst/>
              <a:cxnLst/>
              <a:rect l="l" t="t" r="r" b="b"/>
              <a:pathLst>
                <a:path w="287909" h="591185">
                  <a:moveTo>
                    <a:pt x="278892" y="129286"/>
                  </a:moveTo>
                  <a:cubicBezTo>
                    <a:pt x="268224" y="53086"/>
                    <a:pt x="197739" y="0"/>
                    <a:pt x="121539" y="10795"/>
                  </a:cubicBezTo>
                  <a:lnTo>
                    <a:pt x="80645" y="23114"/>
                  </a:lnTo>
                  <a:cubicBezTo>
                    <a:pt x="56007" y="34671"/>
                    <a:pt x="36576" y="52451"/>
                    <a:pt x="22987" y="74549"/>
                  </a:cubicBezTo>
                  <a:cubicBezTo>
                    <a:pt x="14224" y="88519"/>
                    <a:pt x="7874" y="103886"/>
                    <a:pt x="4445" y="120269"/>
                  </a:cubicBezTo>
                  <a:lnTo>
                    <a:pt x="0" y="171831"/>
                  </a:lnTo>
                  <a:cubicBezTo>
                    <a:pt x="13081" y="457708"/>
                    <a:pt x="287909" y="591185"/>
                    <a:pt x="287909" y="591185"/>
                  </a:cubicBezTo>
                  <a:cubicBezTo>
                    <a:pt x="287909" y="591185"/>
                    <a:pt x="198755" y="446278"/>
                    <a:pt x="265557" y="211074"/>
                  </a:cubicBezTo>
                  <a:cubicBezTo>
                    <a:pt x="271272" y="191135"/>
                    <a:pt x="282448" y="154813"/>
                    <a:pt x="278892" y="12941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61722" y="393573"/>
              <a:ext cx="597916" cy="423037"/>
            </a:xfrm>
            <a:custGeom>
              <a:avLst/>
              <a:gdLst/>
              <a:ahLst/>
              <a:cxnLst/>
              <a:rect l="l" t="t" r="r" b="b"/>
              <a:pathLst>
                <a:path w="597916" h="423037">
                  <a:moveTo>
                    <a:pt x="193421" y="28829"/>
                  </a:moveTo>
                  <a:cubicBezTo>
                    <a:pt x="122047" y="0"/>
                    <a:pt x="40894" y="34417"/>
                    <a:pt x="12065" y="105791"/>
                  </a:cubicBezTo>
                  <a:lnTo>
                    <a:pt x="2286" y="147447"/>
                  </a:lnTo>
                  <a:cubicBezTo>
                    <a:pt x="0" y="174498"/>
                    <a:pt x="5715" y="200152"/>
                    <a:pt x="18034" y="223012"/>
                  </a:cubicBezTo>
                  <a:cubicBezTo>
                    <a:pt x="25654" y="237490"/>
                    <a:pt x="35941" y="250825"/>
                    <a:pt x="48387" y="261874"/>
                  </a:cubicBezTo>
                  <a:lnTo>
                    <a:pt x="90805" y="291465"/>
                  </a:lnTo>
                  <a:cubicBezTo>
                    <a:pt x="344932" y="423037"/>
                    <a:pt x="597916" y="251841"/>
                    <a:pt x="597916" y="251841"/>
                  </a:cubicBezTo>
                  <a:cubicBezTo>
                    <a:pt x="597916" y="251841"/>
                    <a:pt x="427609" y="256667"/>
                    <a:pt x="257302" y="81280"/>
                  </a:cubicBezTo>
                  <a:cubicBezTo>
                    <a:pt x="242824" y="66421"/>
                    <a:pt x="217043" y="38481"/>
                    <a:pt x="193167" y="288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92913" y="645414"/>
              <a:ext cx="488696" cy="487807"/>
            </a:xfrm>
            <a:custGeom>
              <a:avLst/>
              <a:gdLst/>
              <a:ahLst/>
              <a:cxnLst/>
              <a:rect l="l" t="t" r="r" b="b"/>
              <a:pathLst>
                <a:path w="488696" h="487807">
                  <a:moveTo>
                    <a:pt x="71374" y="238887"/>
                  </a:moveTo>
                  <a:cubicBezTo>
                    <a:pt x="10795" y="286258"/>
                    <a:pt x="0" y="373761"/>
                    <a:pt x="47371" y="434467"/>
                  </a:cubicBezTo>
                  <a:lnTo>
                    <a:pt x="78486" y="463677"/>
                  </a:lnTo>
                  <a:cubicBezTo>
                    <a:pt x="100711" y="479298"/>
                    <a:pt x="125857" y="487172"/>
                    <a:pt x="151892" y="487807"/>
                  </a:cubicBezTo>
                  <a:lnTo>
                    <a:pt x="200787" y="480949"/>
                  </a:lnTo>
                  <a:cubicBezTo>
                    <a:pt x="216662" y="476123"/>
                    <a:pt x="232410" y="468757"/>
                    <a:pt x="247650" y="458978"/>
                  </a:cubicBezTo>
                  <a:cubicBezTo>
                    <a:pt x="488696" y="304800"/>
                    <a:pt x="466852" y="0"/>
                    <a:pt x="466852" y="0"/>
                  </a:cubicBezTo>
                  <a:cubicBezTo>
                    <a:pt x="466852" y="0"/>
                    <a:pt x="385826" y="149860"/>
                    <a:pt x="148717" y="209677"/>
                  </a:cubicBezTo>
                  <a:cubicBezTo>
                    <a:pt x="128651" y="214757"/>
                    <a:pt x="91440" y="223139"/>
                    <a:pt x="71247" y="23901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659765" y="645414"/>
              <a:ext cx="288036" cy="591312"/>
            </a:xfrm>
            <a:custGeom>
              <a:avLst/>
              <a:gdLst/>
              <a:ahLst/>
              <a:cxnLst/>
              <a:rect l="l" t="t" r="r" b="b"/>
              <a:pathLst>
                <a:path w="288036" h="591312">
                  <a:moveTo>
                    <a:pt x="9144" y="462026"/>
                  </a:moveTo>
                  <a:cubicBezTo>
                    <a:pt x="19812" y="538226"/>
                    <a:pt x="90297" y="591312"/>
                    <a:pt x="166497" y="580517"/>
                  </a:cubicBezTo>
                  <a:lnTo>
                    <a:pt x="207391" y="568198"/>
                  </a:lnTo>
                  <a:cubicBezTo>
                    <a:pt x="232029" y="556641"/>
                    <a:pt x="251460" y="538861"/>
                    <a:pt x="265049" y="516763"/>
                  </a:cubicBezTo>
                  <a:cubicBezTo>
                    <a:pt x="273812" y="502793"/>
                    <a:pt x="280162" y="487426"/>
                    <a:pt x="283591" y="471043"/>
                  </a:cubicBezTo>
                  <a:lnTo>
                    <a:pt x="288036" y="419481"/>
                  </a:lnTo>
                  <a:cubicBezTo>
                    <a:pt x="274828" y="133477"/>
                    <a:pt x="0" y="0"/>
                    <a:pt x="0" y="0"/>
                  </a:cubicBezTo>
                  <a:cubicBezTo>
                    <a:pt x="0" y="0"/>
                    <a:pt x="89281" y="145034"/>
                    <a:pt x="22479" y="380238"/>
                  </a:cubicBezTo>
                  <a:cubicBezTo>
                    <a:pt x="16764" y="400177"/>
                    <a:pt x="5588" y="436499"/>
                    <a:pt x="9144" y="46189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59892" y="474218"/>
              <a:ext cx="598043" cy="423037"/>
            </a:xfrm>
            <a:custGeom>
              <a:avLst/>
              <a:gdLst/>
              <a:ahLst/>
              <a:cxnLst/>
              <a:rect l="l" t="t" r="r" b="b"/>
              <a:pathLst>
                <a:path w="598043" h="423037">
                  <a:moveTo>
                    <a:pt x="404622" y="394208"/>
                  </a:moveTo>
                  <a:cubicBezTo>
                    <a:pt x="475996" y="423037"/>
                    <a:pt x="557149" y="388620"/>
                    <a:pt x="585978" y="317246"/>
                  </a:cubicBezTo>
                  <a:lnTo>
                    <a:pt x="595757" y="275590"/>
                  </a:lnTo>
                  <a:cubicBezTo>
                    <a:pt x="598043" y="248539"/>
                    <a:pt x="592328" y="222885"/>
                    <a:pt x="580009" y="200025"/>
                  </a:cubicBezTo>
                  <a:cubicBezTo>
                    <a:pt x="572389" y="185547"/>
                    <a:pt x="562102" y="172212"/>
                    <a:pt x="549656" y="161163"/>
                  </a:cubicBezTo>
                  <a:lnTo>
                    <a:pt x="507111" y="131572"/>
                  </a:lnTo>
                  <a:cubicBezTo>
                    <a:pt x="252984" y="0"/>
                    <a:pt x="0" y="171196"/>
                    <a:pt x="0" y="171196"/>
                  </a:cubicBezTo>
                  <a:cubicBezTo>
                    <a:pt x="0" y="171196"/>
                    <a:pt x="170307" y="166370"/>
                    <a:pt x="340614" y="341757"/>
                  </a:cubicBezTo>
                  <a:cubicBezTo>
                    <a:pt x="355092" y="356616"/>
                    <a:pt x="380873" y="384556"/>
                    <a:pt x="404749" y="394208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37921" y="157607"/>
              <a:ext cx="488696" cy="487807"/>
            </a:xfrm>
            <a:custGeom>
              <a:avLst/>
              <a:gdLst/>
              <a:ahLst/>
              <a:cxnLst/>
              <a:rect l="l" t="t" r="r" b="b"/>
              <a:pathLst>
                <a:path w="488696" h="487807">
                  <a:moveTo>
                    <a:pt x="417322" y="248920"/>
                  </a:moveTo>
                  <a:cubicBezTo>
                    <a:pt x="477901" y="201549"/>
                    <a:pt x="488696" y="114046"/>
                    <a:pt x="441325" y="53340"/>
                  </a:cubicBezTo>
                  <a:lnTo>
                    <a:pt x="410210" y="24130"/>
                  </a:lnTo>
                  <a:cubicBezTo>
                    <a:pt x="387985" y="8509"/>
                    <a:pt x="362839" y="635"/>
                    <a:pt x="336804" y="0"/>
                  </a:cubicBezTo>
                  <a:lnTo>
                    <a:pt x="287909" y="6858"/>
                  </a:lnTo>
                  <a:cubicBezTo>
                    <a:pt x="272034" y="11684"/>
                    <a:pt x="256286" y="19050"/>
                    <a:pt x="241046" y="28829"/>
                  </a:cubicBezTo>
                  <a:cubicBezTo>
                    <a:pt x="0" y="183007"/>
                    <a:pt x="21844" y="487807"/>
                    <a:pt x="21844" y="487807"/>
                  </a:cubicBezTo>
                  <a:cubicBezTo>
                    <a:pt x="21844" y="487807"/>
                    <a:pt x="102870" y="337947"/>
                    <a:pt x="339979" y="278130"/>
                  </a:cubicBezTo>
                  <a:cubicBezTo>
                    <a:pt x="360045" y="273050"/>
                    <a:pt x="397256" y="264668"/>
                    <a:pt x="417449" y="24879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6343652" y="243114"/>
            <a:ext cx="205740" cy="205740"/>
            <a:chOff x="0" y="0"/>
            <a:chExt cx="304800" cy="304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cubicBezTo>
                    <a:pt x="236601" y="304800"/>
                    <a:pt x="304800" y="236601"/>
                    <a:pt x="304800" y="152400"/>
                  </a:cubicBezTo>
                  <a:cubicBezTo>
                    <a:pt x="304800" y="68199"/>
                    <a:pt x="236601" y="0"/>
                    <a:pt x="152400" y="0"/>
                  </a:cubicBezTo>
                  <a:cubicBezTo>
                    <a:pt x="68199" y="0"/>
                    <a:pt x="0" y="68199"/>
                    <a:pt x="0" y="152400"/>
                  </a:cubicBezTo>
                  <a:cubicBezTo>
                    <a:pt x="0" y="236601"/>
                    <a:pt x="68199" y="304800"/>
                    <a:pt x="152400" y="304800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7080118" y="0"/>
            <a:ext cx="3206882" cy="5165765"/>
            <a:chOff x="0" y="0"/>
            <a:chExt cx="4750930" cy="76529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750943" cy="7647433"/>
            </a:xfrm>
            <a:custGeom>
              <a:avLst/>
              <a:gdLst/>
              <a:ahLst/>
              <a:cxnLst/>
              <a:rect l="l" t="t" r="r" b="b"/>
              <a:pathLst>
                <a:path w="4750943" h="7647433">
                  <a:moveTo>
                    <a:pt x="3924300" y="0"/>
                  </a:moveTo>
                  <a:cubicBezTo>
                    <a:pt x="4012057" y="11303"/>
                    <a:pt x="4100322" y="18415"/>
                    <a:pt x="4189095" y="20066"/>
                  </a:cubicBezTo>
                  <a:lnTo>
                    <a:pt x="4189095" y="20066"/>
                  </a:lnTo>
                  <a:cubicBezTo>
                    <a:pt x="4202557" y="20320"/>
                    <a:pt x="4215892" y="20447"/>
                    <a:pt x="4229354" y="20447"/>
                  </a:cubicBezTo>
                  <a:cubicBezTo>
                    <a:pt x="4336161" y="20447"/>
                    <a:pt x="4442333" y="12827"/>
                    <a:pt x="4548124" y="0"/>
                  </a:cubicBezTo>
                  <a:lnTo>
                    <a:pt x="4421124" y="0"/>
                  </a:lnTo>
                  <a:cubicBezTo>
                    <a:pt x="4357497" y="4953"/>
                    <a:pt x="4293616" y="7747"/>
                    <a:pt x="4229481" y="7747"/>
                  </a:cubicBezTo>
                  <a:cubicBezTo>
                    <a:pt x="4216147" y="7747"/>
                    <a:pt x="4202811" y="7620"/>
                    <a:pt x="4189476" y="7366"/>
                  </a:cubicBezTo>
                  <a:lnTo>
                    <a:pt x="4189476" y="7366"/>
                  </a:lnTo>
                  <a:cubicBezTo>
                    <a:pt x="4140835" y="6477"/>
                    <a:pt x="4092575" y="3937"/>
                    <a:pt x="4044315" y="0"/>
                  </a:cubicBezTo>
                  <a:close/>
                  <a:moveTo>
                    <a:pt x="709295" y="0"/>
                  </a:moveTo>
                  <a:cubicBezTo>
                    <a:pt x="488950" y="184404"/>
                    <a:pt x="310896" y="419227"/>
                    <a:pt x="193421" y="681482"/>
                  </a:cubicBezTo>
                  <a:cubicBezTo>
                    <a:pt x="53721" y="993394"/>
                    <a:pt x="0" y="1343279"/>
                    <a:pt x="38862" y="1683004"/>
                  </a:cubicBezTo>
                  <a:cubicBezTo>
                    <a:pt x="77724" y="2022729"/>
                    <a:pt x="208534" y="2351659"/>
                    <a:pt x="413385" y="2625598"/>
                  </a:cubicBezTo>
                  <a:cubicBezTo>
                    <a:pt x="555625" y="2815971"/>
                    <a:pt x="730631" y="2977769"/>
                    <a:pt x="905002" y="3139186"/>
                  </a:cubicBezTo>
                  <a:cubicBezTo>
                    <a:pt x="1080389" y="3301492"/>
                    <a:pt x="1255268" y="3463290"/>
                    <a:pt x="1397000" y="3653790"/>
                  </a:cubicBezTo>
                  <a:lnTo>
                    <a:pt x="1397000" y="3653790"/>
                  </a:lnTo>
                  <a:cubicBezTo>
                    <a:pt x="1596517" y="3921887"/>
                    <a:pt x="1724152" y="4240276"/>
                    <a:pt x="1784477" y="4569206"/>
                  </a:cubicBezTo>
                  <a:lnTo>
                    <a:pt x="1784477" y="4569206"/>
                  </a:lnTo>
                  <a:cubicBezTo>
                    <a:pt x="1844802" y="4898010"/>
                    <a:pt x="1839087" y="5237099"/>
                    <a:pt x="1787525" y="5567426"/>
                  </a:cubicBezTo>
                  <a:cubicBezTo>
                    <a:pt x="1769745" y="5681599"/>
                    <a:pt x="1746504" y="5795137"/>
                    <a:pt x="1723136" y="5908803"/>
                  </a:cubicBezTo>
                  <a:cubicBezTo>
                    <a:pt x="1675765" y="6140069"/>
                    <a:pt x="1628267" y="6371718"/>
                    <a:pt x="1627124" y="6608065"/>
                  </a:cubicBezTo>
                  <a:lnTo>
                    <a:pt x="1627124" y="6608065"/>
                  </a:lnTo>
                  <a:cubicBezTo>
                    <a:pt x="1626108" y="6784214"/>
                    <a:pt x="1651889" y="6962522"/>
                    <a:pt x="1720469" y="7125463"/>
                  </a:cubicBezTo>
                  <a:cubicBezTo>
                    <a:pt x="1789049" y="7288404"/>
                    <a:pt x="1902460" y="7435343"/>
                    <a:pt x="2053590" y="7528053"/>
                  </a:cubicBezTo>
                  <a:lnTo>
                    <a:pt x="2053590" y="7528053"/>
                  </a:lnTo>
                  <a:cubicBezTo>
                    <a:pt x="2188972" y="7610984"/>
                    <a:pt x="2349246" y="7647433"/>
                    <a:pt x="2507742" y="7647433"/>
                  </a:cubicBezTo>
                  <a:cubicBezTo>
                    <a:pt x="2520442" y="7647433"/>
                    <a:pt x="2533142" y="7647179"/>
                    <a:pt x="2545842" y="7646798"/>
                  </a:cubicBezTo>
                  <a:lnTo>
                    <a:pt x="2545842" y="7646798"/>
                  </a:lnTo>
                  <a:cubicBezTo>
                    <a:pt x="2716530" y="7640448"/>
                    <a:pt x="2883662" y="7594220"/>
                    <a:pt x="3041523" y="7530593"/>
                  </a:cubicBezTo>
                  <a:lnTo>
                    <a:pt x="3041523" y="7530593"/>
                  </a:lnTo>
                  <a:cubicBezTo>
                    <a:pt x="3188208" y="7471538"/>
                    <a:pt x="3328162" y="7397370"/>
                    <a:pt x="3467735" y="7323456"/>
                  </a:cubicBezTo>
                  <a:cubicBezTo>
                    <a:pt x="3628771" y="7238112"/>
                    <a:pt x="3789299" y="7153022"/>
                    <a:pt x="3959860" y="7091173"/>
                  </a:cubicBezTo>
                  <a:lnTo>
                    <a:pt x="3959860" y="7091173"/>
                  </a:lnTo>
                  <a:cubicBezTo>
                    <a:pt x="4037584" y="7062980"/>
                    <a:pt x="4116959" y="7039611"/>
                    <a:pt x="4196715" y="7017259"/>
                  </a:cubicBezTo>
                  <a:cubicBezTo>
                    <a:pt x="4216019" y="7011798"/>
                    <a:pt x="4235450" y="7006465"/>
                    <a:pt x="4254881" y="7001130"/>
                  </a:cubicBezTo>
                  <a:lnTo>
                    <a:pt x="4312920" y="6985000"/>
                  </a:lnTo>
                  <a:lnTo>
                    <a:pt x="4312920" y="6985000"/>
                  </a:lnTo>
                  <a:cubicBezTo>
                    <a:pt x="4459732" y="6943979"/>
                    <a:pt x="4606417" y="6899148"/>
                    <a:pt x="4750943" y="6848348"/>
                  </a:cubicBezTo>
                  <a:lnTo>
                    <a:pt x="4750943" y="6848348"/>
                  </a:lnTo>
                  <a:lnTo>
                    <a:pt x="4750943" y="6834886"/>
                  </a:lnTo>
                  <a:lnTo>
                    <a:pt x="4750943" y="6834886"/>
                  </a:lnTo>
                  <a:cubicBezTo>
                    <a:pt x="4605401" y="6886067"/>
                    <a:pt x="4457573" y="6931279"/>
                    <a:pt x="4309491" y="6972681"/>
                  </a:cubicBezTo>
                  <a:lnTo>
                    <a:pt x="4309491" y="6972681"/>
                  </a:lnTo>
                  <a:cubicBezTo>
                    <a:pt x="4290187" y="6978142"/>
                    <a:pt x="4270756" y="6983475"/>
                    <a:pt x="4251325" y="6988810"/>
                  </a:cubicBezTo>
                  <a:lnTo>
                    <a:pt x="4193159" y="7004939"/>
                  </a:lnTo>
                  <a:cubicBezTo>
                    <a:pt x="4113276" y="7027291"/>
                    <a:pt x="4033520" y="7050659"/>
                    <a:pt x="3955415" y="7079107"/>
                  </a:cubicBezTo>
                  <a:lnTo>
                    <a:pt x="3955415" y="7079107"/>
                  </a:lnTo>
                  <a:cubicBezTo>
                    <a:pt x="3783965" y="7141338"/>
                    <a:pt x="3622675" y="7226808"/>
                    <a:pt x="3461639" y="7312026"/>
                  </a:cubicBezTo>
                  <a:cubicBezTo>
                    <a:pt x="3322066" y="7386067"/>
                    <a:pt x="3182620" y="7459854"/>
                    <a:pt x="3036697" y="7518655"/>
                  </a:cubicBezTo>
                  <a:lnTo>
                    <a:pt x="3036697" y="7518655"/>
                  </a:lnTo>
                  <a:cubicBezTo>
                    <a:pt x="2879725" y="7581901"/>
                    <a:pt x="2713990" y="7627621"/>
                    <a:pt x="2545334" y="7633971"/>
                  </a:cubicBezTo>
                  <a:lnTo>
                    <a:pt x="2545334" y="7633971"/>
                  </a:lnTo>
                  <a:cubicBezTo>
                    <a:pt x="2532761" y="7634479"/>
                    <a:pt x="2520315" y="7634606"/>
                    <a:pt x="2507742" y="7634606"/>
                  </a:cubicBezTo>
                  <a:cubicBezTo>
                    <a:pt x="2351151" y="7634606"/>
                    <a:pt x="2193417" y="7598665"/>
                    <a:pt x="2060321" y="7517131"/>
                  </a:cubicBezTo>
                  <a:lnTo>
                    <a:pt x="2060321" y="7517131"/>
                  </a:lnTo>
                  <a:cubicBezTo>
                    <a:pt x="1911985" y="7426072"/>
                    <a:pt x="1800098" y="7281419"/>
                    <a:pt x="1732280" y="7120510"/>
                  </a:cubicBezTo>
                  <a:lnTo>
                    <a:pt x="1732280" y="7120510"/>
                  </a:lnTo>
                  <a:cubicBezTo>
                    <a:pt x="1664462" y="6959474"/>
                    <a:pt x="1638935" y="6782944"/>
                    <a:pt x="1639951" y="6608066"/>
                  </a:cubicBezTo>
                  <a:lnTo>
                    <a:pt x="1639951" y="6608066"/>
                  </a:lnTo>
                  <a:cubicBezTo>
                    <a:pt x="1641094" y="6373243"/>
                    <a:pt x="1688338" y="6142865"/>
                    <a:pt x="1735709" y="5911344"/>
                  </a:cubicBezTo>
                  <a:cubicBezTo>
                    <a:pt x="1758950" y="5797679"/>
                    <a:pt x="1782318" y="5683887"/>
                    <a:pt x="1800225" y="5569460"/>
                  </a:cubicBezTo>
                  <a:lnTo>
                    <a:pt x="1800225" y="5569460"/>
                  </a:lnTo>
                  <a:cubicBezTo>
                    <a:pt x="1851914" y="5237990"/>
                    <a:pt x="1857756" y="4897503"/>
                    <a:pt x="1797050" y="4566922"/>
                  </a:cubicBezTo>
                  <a:cubicBezTo>
                    <a:pt x="1736344" y="4236341"/>
                    <a:pt x="1608074" y="3916174"/>
                    <a:pt x="1407287" y="3646299"/>
                  </a:cubicBezTo>
                  <a:lnTo>
                    <a:pt x="1407287" y="3646299"/>
                  </a:lnTo>
                  <a:cubicBezTo>
                    <a:pt x="1264666" y="3454783"/>
                    <a:pt x="1088898" y="3292223"/>
                    <a:pt x="913638" y="3130044"/>
                  </a:cubicBezTo>
                  <a:cubicBezTo>
                    <a:pt x="739013" y="2968500"/>
                    <a:pt x="565023" y="2807337"/>
                    <a:pt x="423545" y="2618107"/>
                  </a:cubicBezTo>
                  <a:lnTo>
                    <a:pt x="423545" y="2618107"/>
                  </a:lnTo>
                  <a:cubicBezTo>
                    <a:pt x="220091" y="2345946"/>
                    <a:pt x="89916" y="2019175"/>
                    <a:pt x="51435" y="1681609"/>
                  </a:cubicBezTo>
                  <a:lnTo>
                    <a:pt x="51435" y="1681609"/>
                  </a:lnTo>
                  <a:cubicBezTo>
                    <a:pt x="12827" y="1344041"/>
                    <a:pt x="66167" y="996569"/>
                    <a:pt x="204978" y="686689"/>
                  </a:cubicBezTo>
                  <a:lnTo>
                    <a:pt x="204978" y="686689"/>
                  </a:lnTo>
                  <a:cubicBezTo>
                    <a:pt x="323723" y="421513"/>
                    <a:pt x="504825" y="184531"/>
                    <a:pt x="729107" y="0"/>
                  </a:cubicBezTo>
                  <a:close/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42" name="Freeform 42"/>
          <p:cNvSpPr/>
          <p:nvPr/>
        </p:nvSpPr>
        <p:spPr>
          <a:xfrm>
            <a:off x="8328169" y="8740369"/>
            <a:ext cx="1518226" cy="1110019"/>
          </a:xfrm>
          <a:custGeom>
            <a:avLst/>
            <a:gdLst/>
            <a:ahLst/>
            <a:cxnLst/>
            <a:rect l="l" t="t" r="r" b="b"/>
            <a:pathLst>
              <a:path w="1518226" h="1110019">
                <a:moveTo>
                  <a:pt x="0" y="0"/>
                </a:moveTo>
                <a:lnTo>
                  <a:pt x="1518226" y="0"/>
                </a:lnTo>
                <a:lnTo>
                  <a:pt x="1518226" y="1110019"/>
                </a:lnTo>
                <a:lnTo>
                  <a:pt x="0" y="1110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8906832" y="5429369"/>
            <a:ext cx="1082064" cy="1238310"/>
            <a:chOff x="0" y="0"/>
            <a:chExt cx="1603058" cy="1834540"/>
          </a:xfrm>
        </p:grpSpPr>
        <p:sp>
          <p:nvSpPr>
            <p:cNvPr id="44" name="Freeform 44"/>
            <p:cNvSpPr/>
            <p:nvPr/>
          </p:nvSpPr>
          <p:spPr>
            <a:xfrm>
              <a:off x="1369314" y="302895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0"/>
                  </a:moveTo>
                  <a:cubicBezTo>
                    <a:pt x="132080" y="170180"/>
                    <a:pt x="170180" y="132080"/>
                    <a:pt x="170180" y="85090"/>
                  </a:cubicBez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28574" y="437769"/>
              <a:ext cx="476504" cy="667639"/>
            </a:xfrm>
            <a:custGeom>
              <a:avLst/>
              <a:gdLst/>
              <a:ahLst/>
              <a:cxnLst/>
              <a:rect l="l" t="t" r="r" b="b"/>
              <a:pathLst>
                <a:path w="476504" h="667639">
                  <a:moveTo>
                    <a:pt x="443230" y="218567"/>
                  </a:moveTo>
                  <a:cubicBezTo>
                    <a:pt x="476504" y="139192"/>
                    <a:pt x="439166" y="47879"/>
                    <a:pt x="359791" y="14605"/>
                  </a:cubicBezTo>
                  <a:lnTo>
                    <a:pt x="313436" y="3048"/>
                  </a:lnTo>
                  <a:cubicBezTo>
                    <a:pt x="283210" y="0"/>
                    <a:pt x="254381" y="6096"/>
                    <a:pt x="228600" y="19558"/>
                  </a:cubicBezTo>
                  <a:cubicBezTo>
                    <a:pt x="212217" y="27940"/>
                    <a:pt x="197358" y="39116"/>
                    <a:pt x="184658" y="52959"/>
                  </a:cubicBezTo>
                  <a:lnTo>
                    <a:pt x="150876" y="99949"/>
                  </a:lnTo>
                  <a:cubicBezTo>
                    <a:pt x="0" y="382270"/>
                    <a:pt x="187833" y="667639"/>
                    <a:pt x="187833" y="667639"/>
                  </a:cubicBezTo>
                  <a:cubicBezTo>
                    <a:pt x="187833" y="667639"/>
                    <a:pt x="184912" y="477139"/>
                    <a:pt x="383667" y="289306"/>
                  </a:cubicBezTo>
                  <a:cubicBezTo>
                    <a:pt x="400431" y="273431"/>
                    <a:pt x="432181" y="244856"/>
                    <a:pt x="443230" y="218440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4625" y="577977"/>
              <a:ext cx="541909" cy="547370"/>
            </a:xfrm>
            <a:custGeom>
              <a:avLst/>
              <a:gdLst/>
              <a:ahLst/>
              <a:cxnLst/>
              <a:rect l="l" t="t" r="r" b="b"/>
              <a:pathLst>
                <a:path w="541909" h="547370">
                  <a:moveTo>
                    <a:pt x="280416" y="81788"/>
                  </a:moveTo>
                  <a:cubicBezTo>
                    <a:pt x="228346" y="13335"/>
                    <a:pt x="130556" y="0"/>
                    <a:pt x="62103" y="52070"/>
                  </a:cubicBezTo>
                  <a:lnTo>
                    <a:pt x="28956" y="86487"/>
                  </a:lnTo>
                  <a:cubicBezTo>
                    <a:pt x="11176" y="111125"/>
                    <a:pt x="2032" y="139065"/>
                    <a:pt x="889" y="168148"/>
                  </a:cubicBezTo>
                  <a:cubicBezTo>
                    <a:pt x="0" y="186436"/>
                    <a:pt x="2159" y="205105"/>
                    <a:pt x="7874" y="222885"/>
                  </a:cubicBezTo>
                  <a:lnTo>
                    <a:pt x="31750" y="275590"/>
                  </a:lnTo>
                  <a:cubicBezTo>
                    <a:pt x="200787" y="547370"/>
                    <a:pt x="541909" y="527431"/>
                    <a:pt x="541909" y="527431"/>
                  </a:cubicBezTo>
                  <a:cubicBezTo>
                    <a:pt x="541909" y="527431"/>
                    <a:pt x="375285" y="434848"/>
                    <a:pt x="311912" y="168783"/>
                  </a:cubicBezTo>
                  <a:cubicBezTo>
                    <a:pt x="306578" y="146304"/>
                    <a:pt x="297688" y="104648"/>
                    <a:pt x="280289" y="81788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53975" y="1105535"/>
              <a:ext cx="662432" cy="315976"/>
            </a:xfrm>
            <a:custGeom>
              <a:avLst/>
              <a:gdLst/>
              <a:ahLst/>
              <a:cxnLst/>
              <a:rect l="l" t="t" r="r" b="b"/>
              <a:pathLst>
                <a:path w="662432" h="315976">
                  <a:moveTo>
                    <a:pt x="145669" y="3556"/>
                  </a:moveTo>
                  <a:cubicBezTo>
                    <a:pt x="60325" y="14478"/>
                    <a:pt x="0" y="92456"/>
                    <a:pt x="10795" y="177800"/>
                  </a:cubicBezTo>
                  <a:lnTo>
                    <a:pt x="24003" y="223774"/>
                  </a:lnTo>
                  <a:cubicBezTo>
                    <a:pt x="36449" y="251460"/>
                    <a:pt x="56134" y="273431"/>
                    <a:pt x="80645" y="288925"/>
                  </a:cubicBezTo>
                  <a:cubicBezTo>
                    <a:pt x="96012" y="298958"/>
                    <a:pt x="113284" y="306197"/>
                    <a:pt x="131572" y="310261"/>
                  </a:cubicBezTo>
                  <a:lnTo>
                    <a:pt x="189230" y="315976"/>
                  </a:lnTo>
                  <a:cubicBezTo>
                    <a:pt x="509143" y="305562"/>
                    <a:pt x="662432" y="127"/>
                    <a:pt x="662432" y="127"/>
                  </a:cubicBezTo>
                  <a:cubicBezTo>
                    <a:pt x="662432" y="127"/>
                    <a:pt x="498856" y="97790"/>
                    <a:pt x="236855" y="19685"/>
                  </a:cubicBezTo>
                  <a:cubicBezTo>
                    <a:pt x="214630" y="13081"/>
                    <a:pt x="174117" y="0"/>
                    <a:pt x="145669" y="3556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27736" y="1105789"/>
              <a:ext cx="476504" cy="667639"/>
            </a:xfrm>
            <a:custGeom>
              <a:avLst/>
              <a:gdLst/>
              <a:ahLst/>
              <a:cxnLst/>
              <a:rect l="l" t="t" r="r" b="b"/>
              <a:pathLst>
                <a:path w="476504" h="667639">
                  <a:moveTo>
                    <a:pt x="33274" y="449072"/>
                  </a:moveTo>
                  <a:cubicBezTo>
                    <a:pt x="0" y="528447"/>
                    <a:pt x="37338" y="619760"/>
                    <a:pt x="116713" y="653034"/>
                  </a:cubicBezTo>
                  <a:lnTo>
                    <a:pt x="116713" y="653034"/>
                  </a:lnTo>
                  <a:lnTo>
                    <a:pt x="163068" y="664591"/>
                  </a:lnTo>
                  <a:cubicBezTo>
                    <a:pt x="193294" y="667639"/>
                    <a:pt x="222123" y="661543"/>
                    <a:pt x="247904" y="648081"/>
                  </a:cubicBezTo>
                  <a:cubicBezTo>
                    <a:pt x="264287" y="639699"/>
                    <a:pt x="279146" y="628523"/>
                    <a:pt x="291846" y="614680"/>
                  </a:cubicBezTo>
                  <a:lnTo>
                    <a:pt x="325628" y="567690"/>
                  </a:lnTo>
                  <a:cubicBezTo>
                    <a:pt x="476504" y="285369"/>
                    <a:pt x="288671" y="0"/>
                    <a:pt x="288671" y="0"/>
                  </a:cubicBezTo>
                  <a:cubicBezTo>
                    <a:pt x="288671" y="0"/>
                    <a:pt x="291592" y="190500"/>
                    <a:pt x="92837" y="378333"/>
                  </a:cubicBezTo>
                  <a:cubicBezTo>
                    <a:pt x="76073" y="394208"/>
                    <a:pt x="44323" y="422783"/>
                    <a:pt x="33274" y="449199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16407" y="1085596"/>
              <a:ext cx="541782" cy="547497"/>
            </a:xfrm>
            <a:custGeom>
              <a:avLst/>
              <a:gdLst/>
              <a:ahLst/>
              <a:cxnLst/>
              <a:rect l="l" t="t" r="r" b="b"/>
              <a:pathLst>
                <a:path w="541782" h="547497">
                  <a:moveTo>
                    <a:pt x="261366" y="465709"/>
                  </a:moveTo>
                  <a:cubicBezTo>
                    <a:pt x="313436" y="534162"/>
                    <a:pt x="411226" y="547497"/>
                    <a:pt x="479679" y="495427"/>
                  </a:cubicBezTo>
                  <a:lnTo>
                    <a:pt x="512826" y="461010"/>
                  </a:lnTo>
                  <a:cubicBezTo>
                    <a:pt x="530606" y="436372"/>
                    <a:pt x="539750" y="408432"/>
                    <a:pt x="540893" y="379349"/>
                  </a:cubicBezTo>
                  <a:cubicBezTo>
                    <a:pt x="541782" y="361061"/>
                    <a:pt x="539496" y="342392"/>
                    <a:pt x="533908" y="324612"/>
                  </a:cubicBezTo>
                  <a:lnTo>
                    <a:pt x="510032" y="271907"/>
                  </a:lnTo>
                  <a:cubicBezTo>
                    <a:pt x="341122" y="0"/>
                    <a:pt x="0" y="19939"/>
                    <a:pt x="0" y="19939"/>
                  </a:cubicBezTo>
                  <a:cubicBezTo>
                    <a:pt x="0" y="19939"/>
                    <a:pt x="166497" y="112776"/>
                    <a:pt x="229743" y="378714"/>
                  </a:cubicBezTo>
                  <a:cubicBezTo>
                    <a:pt x="235077" y="401193"/>
                    <a:pt x="243967" y="442849"/>
                    <a:pt x="261366" y="465709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16407" y="789686"/>
              <a:ext cx="662432" cy="315976"/>
            </a:xfrm>
            <a:custGeom>
              <a:avLst/>
              <a:gdLst/>
              <a:ahLst/>
              <a:cxnLst/>
              <a:rect l="l" t="t" r="r" b="b"/>
              <a:pathLst>
                <a:path w="662432" h="315976">
                  <a:moveTo>
                    <a:pt x="516763" y="312420"/>
                  </a:moveTo>
                  <a:cubicBezTo>
                    <a:pt x="602107" y="301498"/>
                    <a:pt x="662432" y="223520"/>
                    <a:pt x="651637" y="138176"/>
                  </a:cubicBezTo>
                  <a:lnTo>
                    <a:pt x="638429" y="92202"/>
                  </a:lnTo>
                  <a:cubicBezTo>
                    <a:pt x="625983" y="64516"/>
                    <a:pt x="606298" y="42545"/>
                    <a:pt x="581787" y="27051"/>
                  </a:cubicBezTo>
                  <a:cubicBezTo>
                    <a:pt x="566420" y="17018"/>
                    <a:pt x="549148" y="9779"/>
                    <a:pt x="530860" y="5715"/>
                  </a:cubicBezTo>
                  <a:lnTo>
                    <a:pt x="473202" y="0"/>
                  </a:lnTo>
                  <a:cubicBezTo>
                    <a:pt x="153289" y="10414"/>
                    <a:pt x="0" y="315849"/>
                    <a:pt x="0" y="315849"/>
                  </a:cubicBezTo>
                  <a:cubicBezTo>
                    <a:pt x="0" y="315849"/>
                    <a:pt x="163576" y="218059"/>
                    <a:pt x="425577" y="296291"/>
                  </a:cubicBezTo>
                  <a:cubicBezTo>
                    <a:pt x="447802" y="302895"/>
                    <a:pt x="488315" y="315976"/>
                    <a:pt x="516763" y="312420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66700" y="635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cubicBezTo>
                    <a:pt x="236601" y="304800"/>
                    <a:pt x="304800" y="236601"/>
                    <a:pt x="304800" y="152400"/>
                  </a:cubicBezTo>
                  <a:cubicBezTo>
                    <a:pt x="304800" y="68199"/>
                    <a:pt x="236601" y="0"/>
                    <a:pt x="152400" y="0"/>
                  </a:cubicBezTo>
                  <a:cubicBezTo>
                    <a:pt x="68199" y="0"/>
                    <a:pt x="0" y="68199"/>
                    <a:pt x="0" y="152400"/>
                  </a:cubicBezTo>
                  <a:cubicBezTo>
                    <a:pt x="0" y="236601"/>
                    <a:pt x="68199" y="304800"/>
                    <a:pt x="152400" y="304800"/>
                  </a:cubicBezTo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2647199" y="3755494"/>
            <a:ext cx="2255650" cy="753645"/>
            <a:chOff x="0" y="0"/>
            <a:chExt cx="3341700" cy="111650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341751" cy="1116457"/>
            </a:xfrm>
            <a:custGeom>
              <a:avLst/>
              <a:gdLst/>
              <a:ahLst/>
              <a:cxnLst/>
              <a:rect l="l" t="t" r="r" b="b"/>
              <a:pathLst>
                <a:path w="3341751" h="1116457">
                  <a:moveTo>
                    <a:pt x="558292" y="0"/>
                  </a:moveTo>
                  <a:cubicBezTo>
                    <a:pt x="249936" y="0"/>
                    <a:pt x="0" y="249936"/>
                    <a:pt x="0" y="558292"/>
                  </a:cubicBezTo>
                  <a:cubicBezTo>
                    <a:pt x="0" y="866648"/>
                    <a:pt x="249936" y="1116457"/>
                    <a:pt x="558292" y="1116457"/>
                  </a:cubicBezTo>
                  <a:lnTo>
                    <a:pt x="2783459" y="1116457"/>
                  </a:lnTo>
                  <a:cubicBezTo>
                    <a:pt x="3091815" y="1116457"/>
                    <a:pt x="3341751" y="866521"/>
                    <a:pt x="3341751" y="558165"/>
                  </a:cubicBezTo>
                  <a:cubicBezTo>
                    <a:pt x="3341751" y="249809"/>
                    <a:pt x="3091815" y="0"/>
                    <a:pt x="2783459" y="0"/>
                  </a:cubicBezTo>
                  <a:close/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2761352" y="3830820"/>
            <a:ext cx="2183615" cy="66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40"/>
              </a:lnSpc>
            </a:pPr>
            <a:r>
              <a:rPr lang="en-US" sz="5129" b="1" spc="102">
                <a:solidFill>
                  <a:srgbClr val="B9E57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€380</a:t>
            </a:r>
            <a:r>
              <a:rPr lang="en-US" sz="5129" b="1" spc="102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341926" y="4287024"/>
            <a:ext cx="774560" cy="66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6"/>
              </a:lnSpc>
            </a:pPr>
            <a:r>
              <a:rPr lang="en-US" sz="2497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FOR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030626" y="3744000"/>
            <a:ext cx="3012477" cy="833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4860" b="1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million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80062" y="9507815"/>
            <a:ext cx="1887028" cy="38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2227" b="1" spc="10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#EULife23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985856" y="4343304"/>
            <a:ext cx="1993335" cy="117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  <a:spcBef>
                <a:spcPct val="0"/>
              </a:spcBef>
            </a:pPr>
            <a:r>
              <a:rPr lang="en-US" sz="7320" b="1" spc="-168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133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052493" y="4588253"/>
            <a:ext cx="3656515" cy="125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3172" b="1">
                <a:solidFill>
                  <a:srgbClr val="B9E57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NEW GREEN PROJECTS</a:t>
            </a:r>
            <a:r>
              <a:rPr lang="en-US" sz="3172" b="1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</a:p>
          <a:p>
            <a:pPr algn="l">
              <a:lnSpc>
                <a:spcPts val="3267"/>
              </a:lnSpc>
            </a:pPr>
            <a:r>
              <a:rPr lang="en-US" sz="3172" b="1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IN EUROPE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56728"/>
            <a:ext cx="8778238" cy="749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9"/>
              </a:lnSpc>
            </a:pPr>
            <a:r>
              <a:rPr lang="en-US" sz="3157" b="1" spc="29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How to use these templates:</a:t>
            </a:r>
          </a:p>
          <a:p>
            <a:pPr algn="l">
              <a:lnSpc>
                <a:spcPts val="3489"/>
              </a:lnSpc>
            </a:pPr>
            <a:endParaRPr lang="en-US" sz="3157" b="1" spc="29">
              <a:solidFill>
                <a:srgbClr val="FFFFFF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•These templates are for you to use on your social media accounts. </a:t>
            </a: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•Modify the text and the background picture as you wish (click on the current image to delete it)</a:t>
            </a: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•Add your picture by clicking on upload files.</a:t>
            </a: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•Don't forget to delete the guidance text!</a:t>
            </a: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•Add the hashtags: #LIFEProgramme, #EULife23</a:t>
            </a: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•Please use the predefined font </a:t>
            </a: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•Download the file in JPEG or PNG</a:t>
            </a:r>
          </a:p>
          <a:p>
            <a:pPr algn="l">
              <a:lnSpc>
                <a:spcPts val="3489"/>
              </a:lnSpc>
            </a:pPr>
            <a:endParaRPr lang="en-US" sz="2908" spc="26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3489"/>
              </a:lnSpc>
            </a:pPr>
            <a:r>
              <a:rPr lang="en-US" sz="2908" spc="26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•Post it on your social media channels, and don't forget to tag us :-) </a:t>
            </a:r>
          </a:p>
          <a:p>
            <a:pPr algn="l">
              <a:lnSpc>
                <a:spcPts val="3489"/>
              </a:lnSpc>
            </a:pPr>
            <a:endParaRPr lang="en-US" sz="2908" spc="26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just">
              <a:lnSpc>
                <a:spcPts val="3489"/>
              </a:lnSpc>
            </a:pPr>
            <a:endParaRPr lang="en-US" sz="2908" spc="26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just">
              <a:lnSpc>
                <a:spcPts val="3489"/>
              </a:lnSpc>
            </a:pPr>
            <a:endParaRPr lang="en-US" sz="2908" spc="26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0062" y="9507815"/>
            <a:ext cx="1887028" cy="38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2227" b="1" spc="10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#EULife23</a:t>
            </a:r>
          </a:p>
        </p:txBody>
      </p:sp>
      <p:sp>
        <p:nvSpPr>
          <p:cNvPr id="4" name="Freeform 4"/>
          <p:cNvSpPr/>
          <p:nvPr/>
        </p:nvSpPr>
        <p:spPr>
          <a:xfrm>
            <a:off x="81283" y="0"/>
            <a:ext cx="10124435" cy="3354658"/>
          </a:xfrm>
          <a:custGeom>
            <a:avLst/>
            <a:gdLst/>
            <a:ahLst/>
            <a:cxnLst/>
            <a:rect l="l" t="t" r="r" b="b"/>
            <a:pathLst>
              <a:path w="10124435" h="3354658">
                <a:moveTo>
                  <a:pt x="0" y="0"/>
                </a:moveTo>
                <a:lnTo>
                  <a:pt x="10124434" y="0"/>
                </a:lnTo>
                <a:lnTo>
                  <a:pt x="10124434" y="3354658"/>
                </a:lnTo>
                <a:lnTo>
                  <a:pt x="0" y="3354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7229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Freeform 5"/>
          <p:cNvSpPr/>
          <p:nvPr/>
        </p:nvSpPr>
        <p:spPr>
          <a:xfrm>
            <a:off x="8328169" y="8740369"/>
            <a:ext cx="1518226" cy="1110019"/>
          </a:xfrm>
          <a:custGeom>
            <a:avLst/>
            <a:gdLst/>
            <a:ahLst/>
            <a:cxnLst/>
            <a:rect l="l" t="t" r="r" b="b"/>
            <a:pathLst>
              <a:path w="1518226" h="1110019">
                <a:moveTo>
                  <a:pt x="0" y="0"/>
                </a:moveTo>
                <a:lnTo>
                  <a:pt x="1518226" y="0"/>
                </a:lnTo>
                <a:lnTo>
                  <a:pt x="1518226" y="1110019"/>
                </a:lnTo>
                <a:lnTo>
                  <a:pt x="0" y="1110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100760" y="1073860"/>
            <a:ext cx="6495681" cy="5828216"/>
            <a:chOff x="0" y="0"/>
            <a:chExt cx="9623222" cy="8634400"/>
          </a:xfrm>
        </p:grpSpPr>
        <p:sp>
          <p:nvSpPr>
            <p:cNvPr id="3" name="Freeform 3"/>
            <p:cNvSpPr/>
            <p:nvPr/>
          </p:nvSpPr>
          <p:spPr>
            <a:xfrm>
              <a:off x="581152" y="8351265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1"/>
                  </a:moveTo>
                  <a:cubicBezTo>
                    <a:pt x="132080" y="170181"/>
                    <a:pt x="170180" y="132081"/>
                    <a:pt x="170180" y="85091"/>
                  </a:cubicBez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1"/>
                  </a:cubicBezTo>
                  <a:cubicBezTo>
                    <a:pt x="0" y="132081"/>
                    <a:pt x="38100" y="170181"/>
                    <a:pt x="85090" y="170181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Freeform 4"/>
            <p:cNvSpPr/>
            <p:nvPr/>
          </p:nvSpPr>
          <p:spPr>
            <a:xfrm>
              <a:off x="7747" y="5080"/>
              <a:ext cx="9599422" cy="8662417"/>
            </a:xfrm>
            <a:custGeom>
              <a:avLst/>
              <a:gdLst/>
              <a:ahLst/>
              <a:cxnLst/>
              <a:rect l="l" t="t" r="r" b="b"/>
              <a:pathLst>
                <a:path w="9599422" h="8662417">
                  <a:moveTo>
                    <a:pt x="2119122" y="1603121"/>
                  </a:moveTo>
                  <a:cubicBezTo>
                    <a:pt x="1855978" y="1639316"/>
                    <a:pt x="1586357" y="1626997"/>
                    <a:pt x="1327150" y="1684782"/>
                  </a:cubicBezTo>
                  <a:cubicBezTo>
                    <a:pt x="1077849" y="1740281"/>
                    <a:pt x="843915" y="1860550"/>
                    <a:pt x="650367" y="2027682"/>
                  </a:cubicBezTo>
                  <a:cubicBezTo>
                    <a:pt x="456692" y="2194814"/>
                    <a:pt x="303657" y="2408174"/>
                    <a:pt x="202311" y="2643886"/>
                  </a:cubicBezTo>
                  <a:cubicBezTo>
                    <a:pt x="0" y="3115183"/>
                    <a:pt x="12954" y="3669030"/>
                    <a:pt x="205232" y="4145788"/>
                  </a:cubicBezTo>
                  <a:cubicBezTo>
                    <a:pt x="387604" y="4597908"/>
                    <a:pt x="717042" y="4974209"/>
                    <a:pt x="1070737" y="5308092"/>
                  </a:cubicBezTo>
                  <a:cubicBezTo>
                    <a:pt x="1424559" y="5642102"/>
                    <a:pt x="1809242" y="5943473"/>
                    <a:pt x="2140839" y="6299581"/>
                  </a:cubicBezTo>
                  <a:cubicBezTo>
                    <a:pt x="2497963" y="6683502"/>
                    <a:pt x="2788158" y="7124827"/>
                    <a:pt x="3127756" y="7524750"/>
                  </a:cubicBezTo>
                  <a:cubicBezTo>
                    <a:pt x="3467100" y="7924546"/>
                    <a:pt x="3870960" y="8291831"/>
                    <a:pt x="4365625" y="8460613"/>
                  </a:cubicBezTo>
                  <a:cubicBezTo>
                    <a:pt x="4957191" y="8662417"/>
                    <a:pt x="5618353" y="8555228"/>
                    <a:pt x="6186170" y="8295640"/>
                  </a:cubicBezTo>
                  <a:cubicBezTo>
                    <a:pt x="6754114" y="8036052"/>
                    <a:pt x="7244588" y="7634986"/>
                    <a:pt x="7721092" y="7230619"/>
                  </a:cubicBezTo>
                  <a:cubicBezTo>
                    <a:pt x="8123555" y="6889115"/>
                    <a:pt x="8523351" y="6539485"/>
                    <a:pt x="8853170" y="6126862"/>
                  </a:cubicBezTo>
                  <a:cubicBezTo>
                    <a:pt x="9182990" y="5714238"/>
                    <a:pt x="9441942" y="5231384"/>
                    <a:pt x="9523603" y="4707637"/>
                  </a:cubicBezTo>
                  <a:cubicBezTo>
                    <a:pt x="9599422" y="4220592"/>
                    <a:pt x="9518396" y="3717164"/>
                    <a:pt x="9347581" y="3254376"/>
                  </a:cubicBezTo>
                  <a:cubicBezTo>
                    <a:pt x="9176766" y="2791588"/>
                    <a:pt x="8919083" y="2366011"/>
                    <a:pt x="8636127" y="1962659"/>
                  </a:cubicBezTo>
                  <a:cubicBezTo>
                    <a:pt x="8270113" y="1440815"/>
                    <a:pt x="7852283" y="944372"/>
                    <a:pt x="7329424" y="582041"/>
                  </a:cubicBezTo>
                  <a:cubicBezTo>
                    <a:pt x="6806565" y="219710"/>
                    <a:pt x="6166739" y="0"/>
                    <a:pt x="5536946" y="72136"/>
                  </a:cubicBezTo>
                  <a:cubicBezTo>
                    <a:pt x="4911725" y="143764"/>
                    <a:pt x="4355338" y="488442"/>
                    <a:pt x="3824478" y="827659"/>
                  </a:cubicBezTo>
                  <a:cubicBezTo>
                    <a:pt x="3293618" y="1166749"/>
                    <a:pt x="2742819" y="1517269"/>
                    <a:pt x="2119122" y="1603248"/>
                  </a:cubicBezTo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92509" y="4284092"/>
            <a:ext cx="114925" cy="114912"/>
            <a:chOff x="0" y="0"/>
            <a:chExt cx="170256" cy="1702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80" cy="170307"/>
            </a:xfrm>
            <a:custGeom>
              <a:avLst/>
              <a:gdLst/>
              <a:ahLst/>
              <a:cxnLst/>
              <a:rect l="l" t="t" r="r" b="b"/>
              <a:pathLst>
                <a:path w="170180" h="170307">
                  <a:moveTo>
                    <a:pt x="85090" y="170307"/>
                  </a:moveTo>
                  <a:cubicBezTo>
                    <a:pt x="132080" y="170307"/>
                    <a:pt x="170180" y="132207"/>
                    <a:pt x="170180" y="85217"/>
                  </a:cubicBezTo>
                  <a:cubicBezTo>
                    <a:pt x="170180" y="38227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787483" y="0"/>
            <a:ext cx="1499517" cy="1461667"/>
            <a:chOff x="0" y="0"/>
            <a:chExt cx="2221509" cy="2165439"/>
          </a:xfrm>
        </p:grpSpPr>
        <p:sp>
          <p:nvSpPr>
            <p:cNvPr id="8" name="Freeform 8"/>
            <p:cNvSpPr/>
            <p:nvPr/>
          </p:nvSpPr>
          <p:spPr>
            <a:xfrm>
              <a:off x="3175" y="0"/>
              <a:ext cx="2218309" cy="2152015"/>
            </a:xfrm>
            <a:custGeom>
              <a:avLst/>
              <a:gdLst/>
              <a:ahLst/>
              <a:cxnLst/>
              <a:rect l="l" t="t" r="r" b="b"/>
              <a:pathLst>
                <a:path w="2218309" h="2152015">
                  <a:moveTo>
                    <a:pt x="0" y="0"/>
                  </a:moveTo>
                  <a:cubicBezTo>
                    <a:pt x="5588" y="101219"/>
                    <a:pt x="18542" y="202057"/>
                    <a:pt x="38862" y="301244"/>
                  </a:cubicBezTo>
                  <a:cubicBezTo>
                    <a:pt x="105283" y="628396"/>
                    <a:pt x="249555" y="938022"/>
                    <a:pt x="451866" y="1202563"/>
                  </a:cubicBezTo>
                  <a:cubicBezTo>
                    <a:pt x="856615" y="1731010"/>
                    <a:pt x="1490599" y="2064766"/>
                    <a:pt x="2150618" y="2144649"/>
                  </a:cubicBezTo>
                  <a:cubicBezTo>
                    <a:pt x="2173224" y="2147316"/>
                    <a:pt x="2195703" y="2149856"/>
                    <a:pt x="2218309" y="2152015"/>
                  </a:cubicBezTo>
                  <a:lnTo>
                    <a:pt x="2218309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80776" y="1077486"/>
            <a:ext cx="6506708" cy="6195564"/>
            <a:chOff x="0" y="0"/>
            <a:chExt cx="12852756" cy="12238152"/>
          </a:xfrm>
        </p:grpSpPr>
        <p:sp>
          <p:nvSpPr>
            <p:cNvPr id="10" name="Freeform 10"/>
            <p:cNvSpPr/>
            <p:nvPr/>
          </p:nvSpPr>
          <p:spPr>
            <a:xfrm>
              <a:off x="-76327" y="0"/>
              <a:ext cx="13011531" cy="12238101"/>
            </a:xfrm>
            <a:custGeom>
              <a:avLst/>
              <a:gdLst/>
              <a:ahLst/>
              <a:cxnLst/>
              <a:rect l="l" t="t" r="r" b="b"/>
              <a:pathLst>
                <a:path w="13011531" h="12238101">
                  <a:moveTo>
                    <a:pt x="4658995" y="0"/>
                  </a:moveTo>
                  <a:cubicBezTo>
                    <a:pt x="4251071" y="0"/>
                    <a:pt x="3842004" y="59436"/>
                    <a:pt x="3463163" y="204597"/>
                  </a:cubicBezTo>
                  <a:cubicBezTo>
                    <a:pt x="3056255" y="360807"/>
                    <a:pt x="2684907" y="619760"/>
                    <a:pt x="2429129" y="970661"/>
                  </a:cubicBezTo>
                  <a:cubicBezTo>
                    <a:pt x="2082800" y="1445641"/>
                    <a:pt x="1969262" y="2047367"/>
                    <a:pt x="1877187" y="2629408"/>
                  </a:cubicBezTo>
                  <a:cubicBezTo>
                    <a:pt x="1784858" y="3211576"/>
                    <a:pt x="1699133" y="3813175"/>
                    <a:pt x="1394587" y="4315968"/>
                  </a:cubicBezTo>
                  <a:cubicBezTo>
                    <a:pt x="1316990" y="4444492"/>
                    <a:pt x="1226312" y="4564253"/>
                    <a:pt x="1139698" y="4686808"/>
                  </a:cubicBezTo>
                  <a:cubicBezTo>
                    <a:pt x="592328" y="5464175"/>
                    <a:pt x="218567" y="6370447"/>
                    <a:pt x="109093" y="7317740"/>
                  </a:cubicBezTo>
                  <a:cubicBezTo>
                    <a:pt x="0" y="8265160"/>
                    <a:pt x="161925" y="9252331"/>
                    <a:pt x="614807" y="10099548"/>
                  </a:cubicBezTo>
                  <a:cubicBezTo>
                    <a:pt x="1067943" y="10947019"/>
                    <a:pt x="1817370" y="11645646"/>
                    <a:pt x="2715260" y="11993626"/>
                  </a:cubicBezTo>
                  <a:cubicBezTo>
                    <a:pt x="3132328" y="12155297"/>
                    <a:pt x="3580003" y="12238101"/>
                    <a:pt x="4025773" y="12238101"/>
                  </a:cubicBezTo>
                  <a:cubicBezTo>
                    <a:pt x="4539615" y="12238101"/>
                    <a:pt x="5050663" y="12128119"/>
                    <a:pt x="5508752" y="11901932"/>
                  </a:cubicBezTo>
                  <a:cubicBezTo>
                    <a:pt x="6199378" y="11560937"/>
                    <a:pt x="6740398" y="10985881"/>
                    <a:pt x="7228205" y="10392791"/>
                  </a:cubicBezTo>
                  <a:cubicBezTo>
                    <a:pt x="7715885" y="9799828"/>
                    <a:pt x="8171180" y="9171686"/>
                    <a:pt x="8755761" y="8672957"/>
                  </a:cubicBezTo>
                  <a:cubicBezTo>
                    <a:pt x="9480042" y="8054721"/>
                    <a:pt x="10369042" y="7663434"/>
                    <a:pt x="11166221" y="7141083"/>
                  </a:cubicBezTo>
                  <a:cubicBezTo>
                    <a:pt x="11564747" y="6879844"/>
                    <a:pt x="11943588" y="6582664"/>
                    <a:pt x="12252325" y="6220841"/>
                  </a:cubicBezTo>
                  <a:cubicBezTo>
                    <a:pt x="12561189" y="5858891"/>
                    <a:pt x="12798171" y="5428361"/>
                    <a:pt x="12888341" y="4960239"/>
                  </a:cubicBezTo>
                  <a:cubicBezTo>
                    <a:pt x="13011531" y="4318762"/>
                    <a:pt x="12847955" y="3637026"/>
                    <a:pt x="12504928" y="3074162"/>
                  </a:cubicBezTo>
                  <a:cubicBezTo>
                    <a:pt x="12161774" y="2511552"/>
                    <a:pt x="11649456" y="2062099"/>
                    <a:pt x="11079734" y="1727962"/>
                  </a:cubicBezTo>
                  <a:cubicBezTo>
                    <a:pt x="9940417" y="1059053"/>
                    <a:pt x="8604885" y="843534"/>
                    <a:pt x="7327519" y="514604"/>
                  </a:cubicBezTo>
                  <a:cubicBezTo>
                    <a:pt x="6476619" y="295656"/>
                    <a:pt x="5626862" y="19812"/>
                    <a:pt x="4750689" y="1016"/>
                  </a:cubicBezTo>
                  <a:lnTo>
                    <a:pt x="4658995" y="0"/>
                  </a:lnTo>
                  <a:close/>
                </a:path>
              </a:pathLst>
            </a:custGeom>
            <a:blipFill>
              <a:blip r:embed="rId2"/>
              <a:stretch>
                <a:fillRect l="-19775" t="-362" r="-23178" b="-11844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0" y="0"/>
            <a:ext cx="597553" cy="3081869"/>
            <a:chOff x="0" y="0"/>
            <a:chExt cx="885266" cy="45657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4174" cy="2401951"/>
            </a:xfrm>
            <a:custGeom>
              <a:avLst/>
              <a:gdLst/>
              <a:ahLst/>
              <a:cxnLst/>
              <a:rect l="l" t="t" r="r" b="b"/>
              <a:pathLst>
                <a:path w="884174" h="2401951">
                  <a:moveTo>
                    <a:pt x="0" y="0"/>
                  </a:moveTo>
                  <a:lnTo>
                    <a:pt x="0" y="2401951"/>
                  </a:lnTo>
                  <a:cubicBezTo>
                    <a:pt x="538226" y="1853819"/>
                    <a:pt x="807085" y="1073912"/>
                    <a:pt x="868934" y="304165"/>
                  </a:cubicBezTo>
                  <a:cubicBezTo>
                    <a:pt x="877062" y="202692"/>
                    <a:pt x="882015" y="101346"/>
                    <a:pt x="884174" y="0"/>
                  </a:cubicBezTo>
                  <a:close/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911665" y="2547788"/>
            <a:ext cx="137036" cy="137036"/>
            <a:chOff x="0" y="0"/>
            <a:chExt cx="203022" cy="203022"/>
          </a:xfrm>
        </p:grpSpPr>
        <p:sp>
          <p:nvSpPr>
            <p:cNvPr id="14" name="Freeform 14"/>
            <p:cNvSpPr/>
            <p:nvPr/>
          </p:nvSpPr>
          <p:spPr>
            <a:xfrm>
              <a:off x="-508" y="-508"/>
              <a:ext cx="203962" cy="203962"/>
            </a:xfrm>
            <a:custGeom>
              <a:avLst/>
              <a:gdLst/>
              <a:ahLst/>
              <a:cxnLst/>
              <a:rect l="l" t="t" r="r" b="b"/>
              <a:pathLst>
                <a:path w="203962" h="203962">
                  <a:moveTo>
                    <a:pt x="102870" y="203581"/>
                  </a:moveTo>
                  <a:cubicBezTo>
                    <a:pt x="158877" y="203073"/>
                    <a:pt x="203962" y="157226"/>
                    <a:pt x="203454" y="101219"/>
                  </a:cubicBezTo>
                  <a:cubicBezTo>
                    <a:pt x="202946" y="45212"/>
                    <a:pt x="157226" y="0"/>
                    <a:pt x="101092" y="508"/>
                  </a:cubicBezTo>
                  <a:cubicBezTo>
                    <a:pt x="44958" y="1016"/>
                    <a:pt x="0" y="46863"/>
                    <a:pt x="508" y="102870"/>
                  </a:cubicBezTo>
                  <a:cubicBezTo>
                    <a:pt x="1016" y="158877"/>
                    <a:pt x="46863" y="203962"/>
                    <a:pt x="102870" y="203454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143618" y="1304289"/>
            <a:ext cx="137036" cy="137036"/>
            <a:chOff x="0" y="0"/>
            <a:chExt cx="203022" cy="203022"/>
          </a:xfrm>
        </p:grpSpPr>
        <p:sp>
          <p:nvSpPr>
            <p:cNvPr id="16" name="Freeform 16"/>
            <p:cNvSpPr/>
            <p:nvPr/>
          </p:nvSpPr>
          <p:spPr>
            <a:xfrm>
              <a:off x="-508" y="-508"/>
              <a:ext cx="203962" cy="203962"/>
            </a:xfrm>
            <a:custGeom>
              <a:avLst/>
              <a:gdLst/>
              <a:ahLst/>
              <a:cxnLst/>
              <a:rect l="l" t="t" r="r" b="b"/>
              <a:pathLst>
                <a:path w="203962" h="203962">
                  <a:moveTo>
                    <a:pt x="102870" y="203581"/>
                  </a:moveTo>
                  <a:cubicBezTo>
                    <a:pt x="158877" y="203073"/>
                    <a:pt x="203962" y="157226"/>
                    <a:pt x="203454" y="101219"/>
                  </a:cubicBezTo>
                  <a:cubicBezTo>
                    <a:pt x="202946" y="45212"/>
                    <a:pt x="157226" y="0"/>
                    <a:pt x="101092" y="508"/>
                  </a:cubicBezTo>
                  <a:cubicBezTo>
                    <a:pt x="44958" y="1016"/>
                    <a:pt x="0" y="46863"/>
                    <a:pt x="508" y="102870"/>
                  </a:cubicBezTo>
                  <a:cubicBezTo>
                    <a:pt x="1016" y="158877"/>
                    <a:pt x="46863" y="203962"/>
                    <a:pt x="102870" y="203454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8783233"/>
            <a:ext cx="3309424" cy="1503767"/>
            <a:chOff x="0" y="0"/>
            <a:chExt cx="4902848" cy="2227809"/>
          </a:xfrm>
        </p:grpSpPr>
        <p:sp>
          <p:nvSpPr>
            <p:cNvPr id="18" name="Freeform 18"/>
            <p:cNvSpPr/>
            <p:nvPr/>
          </p:nvSpPr>
          <p:spPr>
            <a:xfrm>
              <a:off x="127" y="54356"/>
              <a:ext cx="4635246" cy="2173478"/>
            </a:xfrm>
            <a:custGeom>
              <a:avLst/>
              <a:gdLst/>
              <a:ahLst/>
              <a:cxnLst/>
              <a:rect l="l" t="t" r="r" b="b"/>
              <a:pathLst>
                <a:path w="4635246" h="2173478">
                  <a:moveTo>
                    <a:pt x="2238883" y="0"/>
                  </a:moveTo>
                  <a:cubicBezTo>
                    <a:pt x="1901825" y="0"/>
                    <a:pt x="1560068" y="56134"/>
                    <a:pt x="1226566" y="113919"/>
                  </a:cubicBezTo>
                  <a:cubicBezTo>
                    <a:pt x="879094" y="173990"/>
                    <a:pt x="523367" y="235204"/>
                    <a:pt x="172466" y="235204"/>
                  </a:cubicBezTo>
                  <a:cubicBezTo>
                    <a:pt x="114808" y="235204"/>
                    <a:pt x="57277" y="233553"/>
                    <a:pt x="0" y="229997"/>
                  </a:cubicBezTo>
                  <a:lnTo>
                    <a:pt x="0" y="2173478"/>
                  </a:lnTo>
                  <a:lnTo>
                    <a:pt x="4635246" y="2173478"/>
                  </a:lnTo>
                  <a:cubicBezTo>
                    <a:pt x="4522089" y="1791843"/>
                    <a:pt x="4371467" y="1421892"/>
                    <a:pt x="4154170" y="1088898"/>
                  </a:cubicBezTo>
                  <a:cubicBezTo>
                    <a:pt x="3850513" y="623824"/>
                    <a:pt x="3404489" y="233934"/>
                    <a:pt x="2869057" y="81153"/>
                  </a:cubicBezTo>
                  <a:cubicBezTo>
                    <a:pt x="2663190" y="22479"/>
                    <a:pt x="2451989" y="0"/>
                    <a:pt x="2238756" y="0"/>
                  </a:cubicBezTo>
                  <a:close/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60197" y="1033779"/>
            <a:ext cx="7275281" cy="6103039"/>
          </a:xfrm>
          <a:custGeom>
            <a:avLst/>
            <a:gdLst/>
            <a:ahLst/>
            <a:cxnLst/>
            <a:rect l="l" t="t" r="r" b="b"/>
            <a:pathLst>
              <a:path w="7275281" h="6103039">
                <a:moveTo>
                  <a:pt x="0" y="0"/>
                </a:moveTo>
                <a:lnTo>
                  <a:pt x="7275282" y="0"/>
                </a:lnTo>
                <a:lnTo>
                  <a:pt x="7275282" y="6103039"/>
                </a:lnTo>
                <a:lnTo>
                  <a:pt x="0" y="6103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0" name="Freeform 20"/>
          <p:cNvSpPr/>
          <p:nvPr/>
        </p:nvSpPr>
        <p:spPr>
          <a:xfrm>
            <a:off x="8328169" y="8740369"/>
            <a:ext cx="1518226" cy="1110019"/>
          </a:xfrm>
          <a:custGeom>
            <a:avLst/>
            <a:gdLst/>
            <a:ahLst/>
            <a:cxnLst/>
            <a:rect l="l" t="t" r="r" b="b"/>
            <a:pathLst>
              <a:path w="1518226" h="1110019">
                <a:moveTo>
                  <a:pt x="0" y="0"/>
                </a:moveTo>
                <a:lnTo>
                  <a:pt x="1518226" y="0"/>
                </a:lnTo>
                <a:lnTo>
                  <a:pt x="1518226" y="1110019"/>
                </a:lnTo>
                <a:lnTo>
                  <a:pt x="0" y="11100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21" name="TextBox 21"/>
          <p:cNvSpPr txBox="1"/>
          <p:nvPr/>
        </p:nvSpPr>
        <p:spPr>
          <a:xfrm>
            <a:off x="2775947" y="7813207"/>
            <a:ext cx="5145307" cy="84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B9E57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PROJECT</a:t>
            </a:r>
          </a:p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NAME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8776" y="9487492"/>
            <a:ext cx="2295885" cy="431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8"/>
              </a:lnSpc>
            </a:pPr>
            <a:r>
              <a:rPr lang="en-US" sz="2527" b="1" spc="113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#EULife23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8863896"/>
            <a:ext cx="3429004" cy="1423104"/>
            <a:chOff x="0" y="0"/>
            <a:chExt cx="5080000" cy="2108302"/>
          </a:xfrm>
        </p:grpSpPr>
        <p:sp>
          <p:nvSpPr>
            <p:cNvPr id="3" name="Freeform 3"/>
            <p:cNvSpPr/>
            <p:nvPr/>
          </p:nvSpPr>
          <p:spPr>
            <a:xfrm>
              <a:off x="0" y="54356"/>
              <a:ext cx="4775708" cy="2053844"/>
            </a:xfrm>
            <a:custGeom>
              <a:avLst/>
              <a:gdLst/>
              <a:ahLst/>
              <a:cxnLst/>
              <a:rect l="l" t="t" r="r" b="b"/>
              <a:pathLst>
                <a:path w="4775708" h="2053844">
                  <a:moveTo>
                    <a:pt x="2416048" y="0"/>
                  </a:moveTo>
                  <a:cubicBezTo>
                    <a:pt x="2078990" y="0"/>
                    <a:pt x="1737233" y="56134"/>
                    <a:pt x="1403731" y="113919"/>
                  </a:cubicBezTo>
                  <a:cubicBezTo>
                    <a:pt x="1056259" y="173990"/>
                    <a:pt x="700532" y="235204"/>
                    <a:pt x="349631" y="235204"/>
                  </a:cubicBezTo>
                  <a:cubicBezTo>
                    <a:pt x="232410" y="235204"/>
                    <a:pt x="115697" y="228346"/>
                    <a:pt x="0" y="212344"/>
                  </a:cubicBezTo>
                  <a:lnTo>
                    <a:pt x="0" y="2053844"/>
                  </a:lnTo>
                  <a:lnTo>
                    <a:pt x="4775708" y="2053844"/>
                  </a:lnTo>
                  <a:cubicBezTo>
                    <a:pt x="4667123" y="1714627"/>
                    <a:pt x="4526026" y="1386840"/>
                    <a:pt x="4331462" y="1088771"/>
                  </a:cubicBezTo>
                  <a:cubicBezTo>
                    <a:pt x="4027805" y="623824"/>
                    <a:pt x="3581781" y="233934"/>
                    <a:pt x="3046349" y="81153"/>
                  </a:cubicBezTo>
                  <a:cubicBezTo>
                    <a:pt x="2840482" y="22479"/>
                    <a:pt x="2629281" y="0"/>
                    <a:pt x="2416048" y="0"/>
                  </a:cubicBezTo>
                  <a:close/>
                </a:path>
              </a:pathLst>
            </a:custGeom>
            <a:solidFill>
              <a:srgbClr val="5D9F9C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44319" y="2177025"/>
            <a:ext cx="7239258" cy="6485446"/>
            <a:chOff x="0" y="0"/>
            <a:chExt cx="10724832" cy="9608071"/>
          </a:xfrm>
        </p:grpSpPr>
        <p:sp>
          <p:nvSpPr>
            <p:cNvPr id="5" name="Freeform 5"/>
            <p:cNvSpPr/>
            <p:nvPr/>
          </p:nvSpPr>
          <p:spPr>
            <a:xfrm>
              <a:off x="-62865" y="-65914"/>
              <a:ext cx="10841101" cy="9783318"/>
            </a:xfrm>
            <a:custGeom>
              <a:avLst/>
              <a:gdLst/>
              <a:ahLst/>
              <a:cxnLst/>
              <a:rect l="l" t="t" r="r" b="b"/>
              <a:pathLst>
                <a:path w="10841101" h="9783318">
                  <a:moveTo>
                    <a:pt x="2393188" y="1810513"/>
                  </a:moveTo>
                  <a:cubicBezTo>
                    <a:pt x="2096008" y="1851407"/>
                    <a:pt x="1791462" y="1837564"/>
                    <a:pt x="1498727" y="1902842"/>
                  </a:cubicBezTo>
                  <a:cubicBezTo>
                    <a:pt x="1217168" y="1965453"/>
                    <a:pt x="953008" y="2101343"/>
                    <a:pt x="734441" y="2290065"/>
                  </a:cubicBezTo>
                  <a:cubicBezTo>
                    <a:pt x="515747" y="2478787"/>
                    <a:pt x="342773" y="2719706"/>
                    <a:pt x="228346" y="2986025"/>
                  </a:cubicBezTo>
                  <a:cubicBezTo>
                    <a:pt x="0" y="3518409"/>
                    <a:pt x="14478" y="4143884"/>
                    <a:pt x="231648" y="4682237"/>
                  </a:cubicBezTo>
                  <a:cubicBezTo>
                    <a:pt x="437642" y="5192777"/>
                    <a:pt x="809625" y="5617846"/>
                    <a:pt x="1209167" y="5994909"/>
                  </a:cubicBezTo>
                  <a:cubicBezTo>
                    <a:pt x="1608836" y="6372099"/>
                    <a:pt x="2043176" y="6712459"/>
                    <a:pt x="2417699" y="7114667"/>
                  </a:cubicBezTo>
                  <a:cubicBezTo>
                    <a:pt x="2820924" y="7548246"/>
                    <a:pt x="3148838" y="8046721"/>
                    <a:pt x="3532251" y="8498333"/>
                  </a:cubicBezTo>
                  <a:cubicBezTo>
                    <a:pt x="3915410" y="8949817"/>
                    <a:pt x="4371594" y="9364726"/>
                    <a:pt x="4930267" y="9555353"/>
                  </a:cubicBezTo>
                  <a:cubicBezTo>
                    <a:pt x="5598414" y="9783319"/>
                    <a:pt x="6345047" y="9662287"/>
                    <a:pt x="6986270" y="9369045"/>
                  </a:cubicBezTo>
                  <a:cubicBezTo>
                    <a:pt x="7627620" y="9075801"/>
                    <a:pt x="8181594" y="8622920"/>
                    <a:pt x="8719820" y="8166227"/>
                  </a:cubicBezTo>
                  <a:cubicBezTo>
                    <a:pt x="9174353" y="7780401"/>
                    <a:pt x="9625838" y="7385685"/>
                    <a:pt x="9998329" y="6919595"/>
                  </a:cubicBezTo>
                  <a:cubicBezTo>
                    <a:pt x="10370820" y="6453505"/>
                    <a:pt x="10663301" y="5908294"/>
                    <a:pt x="10755503" y="5316855"/>
                  </a:cubicBezTo>
                  <a:cubicBezTo>
                    <a:pt x="10841101" y="4766818"/>
                    <a:pt x="10749534" y="4198239"/>
                    <a:pt x="10556748" y="3675634"/>
                  </a:cubicBezTo>
                  <a:cubicBezTo>
                    <a:pt x="10363835" y="3153029"/>
                    <a:pt x="10072878" y="2672334"/>
                    <a:pt x="9753218" y="2216785"/>
                  </a:cubicBezTo>
                  <a:cubicBezTo>
                    <a:pt x="9339961" y="1627251"/>
                    <a:pt x="8868028" y="1066673"/>
                    <a:pt x="8277605" y="657352"/>
                  </a:cubicBezTo>
                  <a:cubicBezTo>
                    <a:pt x="7687055" y="248158"/>
                    <a:pt x="6964425" y="0"/>
                    <a:pt x="6253226" y="81407"/>
                  </a:cubicBezTo>
                  <a:cubicBezTo>
                    <a:pt x="5547105" y="162306"/>
                    <a:pt x="4918710" y="551561"/>
                    <a:pt x="4319142" y="934593"/>
                  </a:cubicBezTo>
                  <a:cubicBezTo>
                    <a:pt x="3719576" y="1317498"/>
                    <a:pt x="3097529" y="1713484"/>
                    <a:pt x="2393187" y="1810512"/>
                  </a:cubicBezTo>
                </a:path>
              </a:pathLst>
            </a:custGeom>
            <a:solidFill>
              <a:srgbClr val="5D9F9C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6" name="Group 6"/>
          <p:cNvGrpSpPr/>
          <p:nvPr/>
        </p:nvGrpSpPr>
        <p:grpSpPr>
          <a:xfrm rot="-14220">
            <a:off x="1834005" y="2746674"/>
            <a:ext cx="5772280" cy="5851689"/>
            <a:chOff x="0" y="0"/>
            <a:chExt cx="11402035" cy="115588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02060" cy="11558777"/>
            </a:xfrm>
            <a:custGeom>
              <a:avLst/>
              <a:gdLst/>
              <a:ahLst/>
              <a:cxnLst/>
              <a:rect l="l" t="t" r="r" b="b"/>
              <a:pathLst>
                <a:path w="11402060" h="11558777">
                  <a:moveTo>
                    <a:pt x="9986899" y="0"/>
                  </a:moveTo>
                  <a:lnTo>
                    <a:pt x="9756267" y="8636"/>
                  </a:lnTo>
                  <a:cubicBezTo>
                    <a:pt x="9259316" y="46228"/>
                    <a:pt x="8771890" y="193421"/>
                    <a:pt x="8274431" y="214122"/>
                  </a:cubicBezTo>
                  <a:lnTo>
                    <a:pt x="8109204" y="216916"/>
                  </a:lnTo>
                  <a:cubicBezTo>
                    <a:pt x="7983982" y="216408"/>
                    <a:pt x="7858887" y="210820"/>
                    <a:pt x="7733792" y="206756"/>
                  </a:cubicBezTo>
                  <a:lnTo>
                    <a:pt x="7390638" y="200152"/>
                  </a:lnTo>
                  <a:cubicBezTo>
                    <a:pt x="6714363" y="197358"/>
                    <a:pt x="6032627" y="260096"/>
                    <a:pt x="5396611" y="494411"/>
                  </a:cubicBezTo>
                  <a:cubicBezTo>
                    <a:pt x="4738624" y="736600"/>
                    <a:pt x="4142359" y="1166368"/>
                    <a:pt x="3742182" y="1737614"/>
                  </a:cubicBezTo>
                  <a:cubicBezTo>
                    <a:pt x="3342005" y="2308860"/>
                    <a:pt x="3147060" y="3022600"/>
                    <a:pt x="3247771" y="3699256"/>
                  </a:cubicBezTo>
                  <a:cubicBezTo>
                    <a:pt x="3297428" y="4033139"/>
                    <a:pt x="3416046" y="4353687"/>
                    <a:pt x="3452876" y="4689475"/>
                  </a:cubicBezTo>
                  <a:cubicBezTo>
                    <a:pt x="3471291" y="4857369"/>
                    <a:pt x="3468878" y="5029327"/>
                    <a:pt x="3427349" y="5194681"/>
                  </a:cubicBezTo>
                  <a:cubicBezTo>
                    <a:pt x="3385820" y="5359908"/>
                    <a:pt x="3303524" y="5518404"/>
                    <a:pt x="3177921" y="5637149"/>
                  </a:cubicBezTo>
                  <a:cubicBezTo>
                    <a:pt x="3052064" y="5756402"/>
                    <a:pt x="2887726" y="5831078"/>
                    <a:pt x="2718562" y="5869432"/>
                  </a:cubicBezTo>
                  <a:cubicBezTo>
                    <a:pt x="2592959" y="5897880"/>
                    <a:pt x="2464435" y="5907278"/>
                    <a:pt x="2336038" y="5906770"/>
                  </a:cubicBezTo>
                  <a:lnTo>
                    <a:pt x="2202688" y="5903087"/>
                  </a:lnTo>
                  <a:cubicBezTo>
                    <a:pt x="1982470" y="5892419"/>
                    <a:pt x="1760728" y="5862574"/>
                    <a:pt x="1540891" y="5861685"/>
                  </a:cubicBezTo>
                  <a:cubicBezTo>
                    <a:pt x="1416685" y="5861177"/>
                    <a:pt x="1293114" y="5869940"/>
                    <a:pt x="1170686" y="5896610"/>
                  </a:cubicBezTo>
                  <a:cubicBezTo>
                    <a:pt x="962914" y="5941822"/>
                    <a:pt x="766318" y="6038723"/>
                    <a:pt x="600837" y="6172835"/>
                  </a:cubicBezTo>
                  <a:cubicBezTo>
                    <a:pt x="435483" y="6307074"/>
                    <a:pt x="301244" y="6478016"/>
                    <a:pt x="207518" y="6667119"/>
                  </a:cubicBezTo>
                  <a:cubicBezTo>
                    <a:pt x="20066" y="7045579"/>
                    <a:pt x="0" y="7491857"/>
                    <a:pt x="122555" y="7888097"/>
                  </a:cubicBezTo>
                  <a:cubicBezTo>
                    <a:pt x="244983" y="8284718"/>
                    <a:pt x="503682" y="8631301"/>
                    <a:pt x="830072" y="8889873"/>
                  </a:cubicBezTo>
                  <a:cubicBezTo>
                    <a:pt x="1156208" y="9148318"/>
                    <a:pt x="1547749" y="9321800"/>
                    <a:pt x="1955673" y="9424670"/>
                  </a:cubicBezTo>
                  <a:cubicBezTo>
                    <a:pt x="2817114" y="9641967"/>
                    <a:pt x="3749929" y="9553448"/>
                    <a:pt x="4590923" y="9833990"/>
                  </a:cubicBezTo>
                  <a:cubicBezTo>
                    <a:pt x="5152009" y="10021189"/>
                    <a:pt x="5640959" y="10362438"/>
                    <a:pt x="6128893" y="10689336"/>
                  </a:cubicBezTo>
                  <a:cubicBezTo>
                    <a:pt x="6616827" y="11016234"/>
                    <a:pt x="7123430" y="11338560"/>
                    <a:pt x="7698994" y="11479657"/>
                  </a:cubicBezTo>
                  <a:cubicBezTo>
                    <a:pt x="7908290" y="11530838"/>
                    <a:pt x="8124190" y="11556746"/>
                    <a:pt x="8340979" y="11557635"/>
                  </a:cubicBezTo>
                  <a:cubicBezTo>
                    <a:pt x="8623173" y="11558777"/>
                    <a:pt x="8906764" y="11517502"/>
                    <a:pt x="9178163" y="11434572"/>
                  </a:cubicBezTo>
                  <a:cubicBezTo>
                    <a:pt x="9657842" y="11287887"/>
                    <a:pt x="10098659" y="11011281"/>
                    <a:pt x="10439400" y="10644377"/>
                  </a:cubicBezTo>
                  <a:cubicBezTo>
                    <a:pt x="10780140" y="10277475"/>
                    <a:pt x="11020171" y="9821290"/>
                    <a:pt x="11127613" y="9339072"/>
                  </a:cubicBezTo>
                  <a:cubicBezTo>
                    <a:pt x="11235182" y="8856726"/>
                    <a:pt x="11210036" y="8349614"/>
                    <a:pt x="11057001" y="7885557"/>
                  </a:cubicBezTo>
                  <a:cubicBezTo>
                    <a:pt x="10843768" y="7239000"/>
                    <a:pt x="10394569" y="6692011"/>
                    <a:pt x="10182606" y="6045200"/>
                  </a:cubicBezTo>
                  <a:cubicBezTo>
                    <a:pt x="10033127" y="5588508"/>
                    <a:pt x="10007473" y="5093970"/>
                    <a:pt x="10080498" y="4614545"/>
                  </a:cubicBezTo>
                  <a:cubicBezTo>
                    <a:pt x="10153523" y="4135120"/>
                    <a:pt x="10323068" y="3670554"/>
                    <a:pt x="10551922" y="3238119"/>
                  </a:cubicBezTo>
                  <a:cubicBezTo>
                    <a:pt x="10791952" y="2784602"/>
                    <a:pt x="11099038" y="2360676"/>
                    <a:pt x="11268456" y="1878711"/>
                  </a:cubicBezTo>
                  <a:cubicBezTo>
                    <a:pt x="11353292" y="1637792"/>
                    <a:pt x="11402060" y="1382776"/>
                    <a:pt x="11384661" y="1130554"/>
                  </a:cubicBezTo>
                  <a:cubicBezTo>
                    <a:pt x="11367262" y="878332"/>
                    <a:pt x="11280394" y="629031"/>
                    <a:pt x="11116564" y="437769"/>
                  </a:cubicBezTo>
                  <a:cubicBezTo>
                    <a:pt x="10957814" y="252730"/>
                    <a:pt x="10733532" y="128905"/>
                    <a:pt x="10495280" y="63881"/>
                  </a:cubicBezTo>
                  <a:cubicBezTo>
                    <a:pt x="10330561" y="18923"/>
                    <a:pt x="10159111" y="762"/>
                    <a:pt x="9986899" y="0"/>
                  </a:cubicBezTo>
                  <a:close/>
                </a:path>
              </a:pathLst>
            </a:custGeom>
            <a:blipFill>
              <a:blip r:embed="rId2"/>
              <a:stretch>
                <a:fillRect l="-17039" t="-17489" r="-35173" b="-16768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0"/>
            <a:ext cx="1662810" cy="1523318"/>
            <a:chOff x="0" y="0"/>
            <a:chExt cx="2463419" cy="2256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20595" cy="2212975"/>
            </a:xfrm>
            <a:custGeom>
              <a:avLst/>
              <a:gdLst/>
              <a:ahLst/>
              <a:cxnLst/>
              <a:rect l="l" t="t" r="r" b="b"/>
              <a:pathLst>
                <a:path w="2220595" h="2212975">
                  <a:moveTo>
                    <a:pt x="0" y="0"/>
                  </a:moveTo>
                  <a:lnTo>
                    <a:pt x="0" y="2212975"/>
                  </a:lnTo>
                  <a:cubicBezTo>
                    <a:pt x="383794" y="2154174"/>
                    <a:pt x="757936" y="2030095"/>
                    <a:pt x="1077341" y="1813179"/>
                  </a:cubicBezTo>
                  <a:cubicBezTo>
                    <a:pt x="1446403" y="1562481"/>
                    <a:pt x="1727708" y="1197483"/>
                    <a:pt x="1925828" y="797814"/>
                  </a:cubicBezTo>
                  <a:cubicBezTo>
                    <a:pt x="2051939" y="543179"/>
                    <a:pt x="2146046" y="274574"/>
                    <a:pt x="2220595" y="0"/>
                  </a:cubicBezTo>
                  <a:close/>
                </a:path>
              </a:pathLst>
            </a:custGeom>
            <a:solidFill>
              <a:srgbClr val="5D9F9C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4021" y="2729797"/>
            <a:ext cx="8692374" cy="7120597"/>
          </a:xfrm>
          <a:custGeom>
            <a:avLst/>
            <a:gdLst/>
            <a:ahLst/>
            <a:cxnLst/>
            <a:rect l="l" t="t" r="r" b="b"/>
            <a:pathLst>
              <a:path w="8692374" h="7120597">
                <a:moveTo>
                  <a:pt x="0" y="0"/>
                </a:moveTo>
                <a:lnTo>
                  <a:pt x="8692374" y="0"/>
                </a:lnTo>
                <a:lnTo>
                  <a:pt x="8692374" y="7120597"/>
                </a:lnTo>
                <a:lnTo>
                  <a:pt x="0" y="7120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464046" y="0"/>
            <a:ext cx="822954" cy="1834995"/>
            <a:chOff x="0" y="0"/>
            <a:chExt cx="1219200" cy="2718511"/>
          </a:xfrm>
        </p:grpSpPr>
        <p:sp>
          <p:nvSpPr>
            <p:cNvPr id="12" name="Freeform 12"/>
            <p:cNvSpPr/>
            <p:nvPr/>
          </p:nvSpPr>
          <p:spPr>
            <a:xfrm>
              <a:off x="-7239" y="0"/>
              <a:ext cx="1226312" cy="2612263"/>
            </a:xfrm>
            <a:custGeom>
              <a:avLst/>
              <a:gdLst/>
              <a:ahLst/>
              <a:cxnLst/>
              <a:rect l="l" t="t" r="r" b="b"/>
              <a:pathLst>
                <a:path w="1226312" h="2612263">
                  <a:moveTo>
                    <a:pt x="448691" y="0"/>
                  </a:moveTo>
                  <a:cubicBezTo>
                    <a:pt x="357632" y="112776"/>
                    <a:pt x="266319" y="225171"/>
                    <a:pt x="194056" y="350520"/>
                  </a:cubicBezTo>
                  <a:cubicBezTo>
                    <a:pt x="79248" y="549529"/>
                    <a:pt x="16129" y="777240"/>
                    <a:pt x="8128" y="1006475"/>
                  </a:cubicBezTo>
                  <a:cubicBezTo>
                    <a:pt x="0" y="1235710"/>
                    <a:pt x="46736" y="1465834"/>
                    <a:pt x="139573" y="1675130"/>
                  </a:cubicBezTo>
                  <a:cubicBezTo>
                    <a:pt x="325247" y="2093214"/>
                    <a:pt x="695452" y="2418080"/>
                    <a:pt x="1123696" y="2577338"/>
                  </a:cubicBezTo>
                  <a:cubicBezTo>
                    <a:pt x="1157605" y="2589911"/>
                    <a:pt x="1191895" y="2601595"/>
                    <a:pt x="1226312" y="2612263"/>
                  </a:cubicBezTo>
                  <a:lnTo>
                    <a:pt x="1226312" y="0"/>
                  </a:lnTo>
                  <a:close/>
                </a:path>
              </a:pathLst>
            </a:custGeom>
            <a:solidFill>
              <a:srgbClr val="5D9F9C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691295" y="679022"/>
            <a:ext cx="5145307" cy="84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B9E57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PROJECT</a:t>
            </a:r>
          </a:p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NAME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8776" y="9487492"/>
            <a:ext cx="2295885" cy="431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8"/>
              </a:lnSpc>
            </a:pPr>
            <a:r>
              <a:rPr lang="en-US" sz="2527" b="1" spc="113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#EULife23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237911" y="-42865"/>
            <a:ext cx="8091954" cy="7121439"/>
            <a:chOff x="0" y="0"/>
            <a:chExt cx="11988076" cy="10550271"/>
          </a:xfrm>
        </p:grpSpPr>
        <p:sp>
          <p:nvSpPr>
            <p:cNvPr id="3" name="Freeform 3"/>
            <p:cNvSpPr/>
            <p:nvPr/>
          </p:nvSpPr>
          <p:spPr>
            <a:xfrm>
              <a:off x="322707" y="10141965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1"/>
                  </a:moveTo>
                  <a:cubicBezTo>
                    <a:pt x="132080" y="170181"/>
                    <a:pt x="170180" y="132081"/>
                    <a:pt x="170180" y="85091"/>
                  </a:cubicBez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1"/>
                  </a:cubicBezTo>
                  <a:cubicBezTo>
                    <a:pt x="0" y="132081"/>
                    <a:pt x="38100" y="170181"/>
                    <a:pt x="85090" y="170181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Freeform 4"/>
            <p:cNvSpPr/>
            <p:nvPr/>
          </p:nvSpPr>
          <p:spPr>
            <a:xfrm>
              <a:off x="9625711" y="6148070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85090" y="170180"/>
                  </a:moveTo>
                  <a:cubicBezTo>
                    <a:pt x="132080" y="170180"/>
                    <a:pt x="170180" y="132080"/>
                    <a:pt x="170180" y="85090"/>
                  </a:cubicBez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</a:path>
              </a:pathLst>
            </a:custGeom>
            <a:solidFill>
              <a:srgbClr val="324246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" name="Freeform 5"/>
            <p:cNvSpPr/>
            <p:nvPr/>
          </p:nvSpPr>
          <p:spPr>
            <a:xfrm>
              <a:off x="16129" y="1921002"/>
              <a:ext cx="9599167" cy="8662416"/>
            </a:xfrm>
            <a:custGeom>
              <a:avLst/>
              <a:gdLst/>
              <a:ahLst/>
              <a:cxnLst/>
              <a:rect l="l" t="t" r="r" b="b"/>
              <a:pathLst>
                <a:path w="9599167" h="8662416">
                  <a:moveTo>
                    <a:pt x="7480173" y="1603121"/>
                  </a:moveTo>
                  <a:cubicBezTo>
                    <a:pt x="7743317" y="1639316"/>
                    <a:pt x="8012938" y="1626997"/>
                    <a:pt x="8272145" y="1684782"/>
                  </a:cubicBezTo>
                  <a:cubicBezTo>
                    <a:pt x="8521446" y="1740281"/>
                    <a:pt x="8755380" y="1860550"/>
                    <a:pt x="8948928" y="2027682"/>
                  </a:cubicBezTo>
                  <a:cubicBezTo>
                    <a:pt x="9142603" y="2194814"/>
                    <a:pt x="9295638" y="2408174"/>
                    <a:pt x="9396983" y="2643886"/>
                  </a:cubicBezTo>
                  <a:cubicBezTo>
                    <a:pt x="9599167" y="3115183"/>
                    <a:pt x="9586340" y="3669030"/>
                    <a:pt x="9394063" y="4145788"/>
                  </a:cubicBezTo>
                  <a:cubicBezTo>
                    <a:pt x="9211691" y="4597908"/>
                    <a:pt x="8882253" y="4974209"/>
                    <a:pt x="8528557" y="5308092"/>
                  </a:cubicBezTo>
                  <a:cubicBezTo>
                    <a:pt x="8174735" y="5642101"/>
                    <a:pt x="7790052" y="5943473"/>
                    <a:pt x="7458455" y="6299581"/>
                  </a:cubicBezTo>
                  <a:cubicBezTo>
                    <a:pt x="7101331" y="6683501"/>
                    <a:pt x="6811136" y="7124826"/>
                    <a:pt x="6471538" y="7524750"/>
                  </a:cubicBezTo>
                  <a:cubicBezTo>
                    <a:pt x="6132194" y="7924546"/>
                    <a:pt x="5728334" y="8291830"/>
                    <a:pt x="5233669" y="8460613"/>
                  </a:cubicBezTo>
                  <a:cubicBezTo>
                    <a:pt x="4642103" y="8662416"/>
                    <a:pt x="3980941" y="8555228"/>
                    <a:pt x="3413251" y="8295640"/>
                  </a:cubicBezTo>
                  <a:cubicBezTo>
                    <a:pt x="2845307" y="8036052"/>
                    <a:pt x="2354833" y="7634986"/>
                    <a:pt x="1878202" y="7230618"/>
                  </a:cubicBezTo>
                  <a:cubicBezTo>
                    <a:pt x="1475739" y="6889115"/>
                    <a:pt x="1075943" y="6539485"/>
                    <a:pt x="746124" y="6126862"/>
                  </a:cubicBezTo>
                  <a:cubicBezTo>
                    <a:pt x="416305" y="5714239"/>
                    <a:pt x="157480" y="5231511"/>
                    <a:pt x="75819" y="4707763"/>
                  </a:cubicBezTo>
                  <a:cubicBezTo>
                    <a:pt x="0" y="4220718"/>
                    <a:pt x="81026" y="3717290"/>
                    <a:pt x="251841" y="3254502"/>
                  </a:cubicBezTo>
                  <a:cubicBezTo>
                    <a:pt x="422656" y="2791714"/>
                    <a:pt x="680339" y="2366137"/>
                    <a:pt x="963295" y="1962785"/>
                  </a:cubicBezTo>
                  <a:cubicBezTo>
                    <a:pt x="1329309" y="1440815"/>
                    <a:pt x="1747012" y="944372"/>
                    <a:pt x="2269871" y="582041"/>
                  </a:cubicBezTo>
                  <a:cubicBezTo>
                    <a:pt x="2792730" y="219710"/>
                    <a:pt x="3432556" y="0"/>
                    <a:pt x="4062349" y="72136"/>
                  </a:cubicBezTo>
                  <a:cubicBezTo>
                    <a:pt x="4687570" y="143764"/>
                    <a:pt x="5243957" y="488442"/>
                    <a:pt x="5774817" y="827659"/>
                  </a:cubicBezTo>
                  <a:cubicBezTo>
                    <a:pt x="6305677" y="1166749"/>
                    <a:pt x="6856476" y="1517270"/>
                    <a:pt x="7480173" y="1603248"/>
                  </a:cubicBezTo>
                </a:path>
              </a:pathLst>
            </a:custGeom>
            <a:solidFill>
              <a:srgbClr val="51ADCA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Freeform 6"/>
            <p:cNvSpPr/>
            <p:nvPr/>
          </p:nvSpPr>
          <p:spPr>
            <a:xfrm>
              <a:off x="9712325" y="63500"/>
              <a:ext cx="2212339" cy="2189353"/>
            </a:xfrm>
            <a:custGeom>
              <a:avLst/>
              <a:gdLst/>
              <a:ahLst/>
              <a:cxnLst/>
              <a:rect l="l" t="t" r="r" b="b"/>
              <a:pathLst>
                <a:path w="2212339" h="2189353">
                  <a:moveTo>
                    <a:pt x="0" y="0"/>
                  </a:moveTo>
                  <a:cubicBezTo>
                    <a:pt x="4191" y="114046"/>
                    <a:pt x="17780" y="227711"/>
                    <a:pt x="40513" y="339344"/>
                  </a:cubicBezTo>
                  <a:cubicBezTo>
                    <a:pt x="106934" y="666496"/>
                    <a:pt x="251206" y="976122"/>
                    <a:pt x="453644" y="1240663"/>
                  </a:cubicBezTo>
                  <a:cubicBezTo>
                    <a:pt x="858393" y="1769110"/>
                    <a:pt x="1492376" y="2102866"/>
                    <a:pt x="2152396" y="2182749"/>
                  </a:cubicBezTo>
                  <a:cubicBezTo>
                    <a:pt x="2172335" y="2185162"/>
                    <a:pt x="2192274" y="2187321"/>
                    <a:pt x="2212339" y="2189353"/>
                  </a:cubicBezTo>
                  <a:lnTo>
                    <a:pt x="2212339" y="0"/>
                  </a:lnTo>
                  <a:close/>
                </a:path>
              </a:pathLst>
            </a:custGeom>
            <a:solidFill>
              <a:srgbClr val="51ADCA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7" name="Group 7"/>
          <p:cNvGrpSpPr/>
          <p:nvPr/>
        </p:nvGrpSpPr>
        <p:grpSpPr>
          <a:xfrm rot="369300">
            <a:off x="1875661" y="1344363"/>
            <a:ext cx="7017451" cy="5649132"/>
            <a:chOff x="0" y="0"/>
            <a:chExt cx="13861631" cy="111587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61669" cy="11158727"/>
            </a:xfrm>
            <a:custGeom>
              <a:avLst/>
              <a:gdLst/>
              <a:ahLst/>
              <a:cxnLst/>
              <a:rect l="l" t="t" r="r" b="b"/>
              <a:pathLst>
                <a:path w="13861669" h="11158727">
                  <a:moveTo>
                    <a:pt x="6877431" y="24511"/>
                  </a:moveTo>
                  <a:cubicBezTo>
                    <a:pt x="6673088" y="46482"/>
                    <a:pt x="6472682" y="96139"/>
                    <a:pt x="6283833" y="176530"/>
                  </a:cubicBezTo>
                  <a:cubicBezTo>
                    <a:pt x="5743067" y="406781"/>
                    <a:pt x="5337048" y="865124"/>
                    <a:pt x="4959478" y="1317625"/>
                  </a:cubicBezTo>
                  <a:cubicBezTo>
                    <a:pt x="4581779" y="1770126"/>
                    <a:pt x="4199636" y="2242693"/>
                    <a:pt x="3680460" y="2518283"/>
                  </a:cubicBezTo>
                  <a:cubicBezTo>
                    <a:pt x="3547999" y="2588895"/>
                    <a:pt x="3408680" y="2645156"/>
                    <a:pt x="3271520" y="2705989"/>
                  </a:cubicBezTo>
                  <a:cubicBezTo>
                    <a:pt x="2402840" y="3092704"/>
                    <a:pt x="1617345" y="3679190"/>
                    <a:pt x="1037590" y="4436364"/>
                  </a:cubicBezTo>
                  <a:cubicBezTo>
                    <a:pt x="458089" y="5193792"/>
                    <a:pt x="91059" y="6124448"/>
                    <a:pt x="45466" y="7084060"/>
                  </a:cubicBezTo>
                  <a:cubicBezTo>
                    <a:pt x="0" y="8043926"/>
                    <a:pt x="285242" y="9028049"/>
                    <a:pt x="877570" y="9787128"/>
                  </a:cubicBezTo>
                  <a:cubicBezTo>
                    <a:pt x="1469898" y="10546207"/>
                    <a:pt x="2372106" y="11064621"/>
                    <a:pt x="3322955" y="11140694"/>
                  </a:cubicBezTo>
                  <a:cubicBezTo>
                    <a:pt x="3549396" y="11158727"/>
                    <a:pt x="3775075" y="11152759"/>
                    <a:pt x="3999357" y="11128501"/>
                  </a:cubicBezTo>
                  <a:cubicBezTo>
                    <a:pt x="4535424" y="11070717"/>
                    <a:pt x="5063236" y="10909300"/>
                    <a:pt x="5573014" y="10726547"/>
                  </a:cubicBezTo>
                  <a:cubicBezTo>
                    <a:pt x="6295771" y="10467467"/>
                    <a:pt x="7008749" y="10161650"/>
                    <a:pt x="7766304" y="10033126"/>
                  </a:cubicBezTo>
                  <a:cubicBezTo>
                    <a:pt x="7872603" y="10015093"/>
                    <a:pt x="7979156" y="10000614"/>
                    <a:pt x="8086090" y="9989058"/>
                  </a:cubicBezTo>
                  <a:cubicBezTo>
                    <a:pt x="8923274" y="9898761"/>
                    <a:pt x="9776841" y="9989058"/>
                    <a:pt x="10621264" y="9953751"/>
                  </a:cubicBezTo>
                  <a:cubicBezTo>
                    <a:pt x="10772775" y="9947401"/>
                    <a:pt x="10924413" y="9936861"/>
                    <a:pt x="11075289" y="9920605"/>
                  </a:cubicBezTo>
                  <a:cubicBezTo>
                    <a:pt x="11398631" y="9885680"/>
                    <a:pt x="11718290" y="9824338"/>
                    <a:pt x="12025503" y="9720452"/>
                  </a:cubicBezTo>
                  <a:cubicBezTo>
                    <a:pt x="12476226" y="9568052"/>
                    <a:pt x="12900533" y="9319895"/>
                    <a:pt x="13217906" y="8964295"/>
                  </a:cubicBezTo>
                  <a:cubicBezTo>
                    <a:pt x="13652500" y="8476742"/>
                    <a:pt x="13861669" y="7807578"/>
                    <a:pt x="13855700" y="7148322"/>
                  </a:cubicBezTo>
                  <a:cubicBezTo>
                    <a:pt x="13849604" y="6489446"/>
                    <a:pt x="13640054" y="5840857"/>
                    <a:pt x="13322427" y="5261737"/>
                  </a:cubicBezTo>
                  <a:cubicBezTo>
                    <a:pt x="12687173" y="4103370"/>
                    <a:pt x="11651107" y="3233547"/>
                    <a:pt x="10723118" y="2296160"/>
                  </a:cubicBezTo>
                  <a:cubicBezTo>
                    <a:pt x="10104755" y="1671828"/>
                    <a:pt x="9516745" y="999363"/>
                    <a:pt x="8774049" y="534035"/>
                  </a:cubicBezTo>
                  <a:cubicBezTo>
                    <a:pt x="8402701" y="301371"/>
                    <a:pt x="7994015" y="123571"/>
                    <a:pt x="7564374" y="48768"/>
                  </a:cubicBezTo>
                  <a:cubicBezTo>
                    <a:pt x="7337933" y="9652"/>
                    <a:pt x="7105269" y="0"/>
                    <a:pt x="6877431" y="24511"/>
                  </a:cubicBezTo>
                  <a:close/>
                </a:path>
              </a:pathLst>
            </a:custGeom>
            <a:blipFill>
              <a:blip r:embed="rId2"/>
              <a:stretch>
                <a:fillRect l="-9000" t="-4631" r="-10882" b="-28291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0"/>
            <a:ext cx="1077615" cy="2790407"/>
            <a:chOff x="0" y="0"/>
            <a:chExt cx="1596466" cy="41339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7942" cy="2484755"/>
            </a:xfrm>
            <a:custGeom>
              <a:avLst/>
              <a:gdLst/>
              <a:ahLst/>
              <a:cxnLst/>
              <a:rect l="l" t="t" r="r" b="b"/>
              <a:pathLst>
                <a:path w="1567942" h="2484755">
                  <a:moveTo>
                    <a:pt x="0" y="0"/>
                  </a:moveTo>
                  <a:lnTo>
                    <a:pt x="0" y="2484755"/>
                  </a:lnTo>
                  <a:cubicBezTo>
                    <a:pt x="222250" y="2370455"/>
                    <a:pt x="430530" y="2231898"/>
                    <a:pt x="616077" y="2062099"/>
                  </a:cubicBezTo>
                  <a:cubicBezTo>
                    <a:pt x="1186434" y="1540129"/>
                    <a:pt x="1482852" y="771779"/>
                    <a:pt x="1567942" y="0"/>
                  </a:cubicBezTo>
                  <a:close/>
                </a:path>
              </a:pathLst>
            </a:custGeom>
            <a:solidFill>
              <a:srgbClr val="51ADCA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80352" y="5304099"/>
            <a:ext cx="205740" cy="205740"/>
            <a:chOff x="0" y="0"/>
            <a:chExt cx="304800" cy="304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152400"/>
                  </a:moveTo>
                  <a:cubicBezTo>
                    <a:pt x="304800" y="68199"/>
                    <a:pt x="236601" y="0"/>
                    <a:pt x="152400" y="0"/>
                  </a:cubicBezTo>
                  <a:cubicBezTo>
                    <a:pt x="68199" y="0"/>
                    <a:pt x="0" y="68199"/>
                    <a:pt x="0" y="152400"/>
                  </a:cubicBezTo>
                  <a:cubicBezTo>
                    <a:pt x="0" y="236601"/>
                    <a:pt x="68199" y="304800"/>
                    <a:pt x="152400" y="304800"/>
                  </a:cubicBezTo>
                  <a:cubicBezTo>
                    <a:pt x="236601" y="304800"/>
                    <a:pt x="304800" y="236601"/>
                    <a:pt x="304800" y="15240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91615" y="4691888"/>
            <a:ext cx="114912" cy="114925"/>
            <a:chOff x="0" y="0"/>
            <a:chExt cx="170244" cy="1702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170180" y="85090"/>
                  </a:moveTo>
                  <a:cubicBezTo>
                    <a:pt x="170180" y="38100"/>
                    <a:pt x="132080" y="0"/>
                    <a:pt x="85090" y="0"/>
                  </a:cubicBezTo>
                  <a:cubicBezTo>
                    <a:pt x="38100" y="0"/>
                    <a:pt x="0" y="38100"/>
                    <a:pt x="0" y="85090"/>
                  </a:cubicBezTo>
                  <a:cubicBezTo>
                    <a:pt x="0" y="132080"/>
                    <a:pt x="38100" y="170180"/>
                    <a:pt x="85090" y="170180"/>
                  </a:cubicBezTo>
                  <a:cubicBezTo>
                    <a:pt x="132080" y="170180"/>
                    <a:pt x="170180" y="132080"/>
                    <a:pt x="170180" y="85090"/>
                  </a:cubicBezTo>
                </a:path>
              </a:pathLst>
            </a:custGeom>
            <a:solidFill>
              <a:srgbClr val="034EA2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0" y="8783233"/>
            <a:ext cx="3309424" cy="1503767"/>
            <a:chOff x="0" y="0"/>
            <a:chExt cx="4902848" cy="2227809"/>
          </a:xfrm>
        </p:grpSpPr>
        <p:sp>
          <p:nvSpPr>
            <p:cNvPr id="16" name="Freeform 16"/>
            <p:cNvSpPr/>
            <p:nvPr/>
          </p:nvSpPr>
          <p:spPr>
            <a:xfrm>
              <a:off x="127" y="54356"/>
              <a:ext cx="4635246" cy="2173478"/>
            </a:xfrm>
            <a:custGeom>
              <a:avLst/>
              <a:gdLst/>
              <a:ahLst/>
              <a:cxnLst/>
              <a:rect l="l" t="t" r="r" b="b"/>
              <a:pathLst>
                <a:path w="4635246" h="2173478">
                  <a:moveTo>
                    <a:pt x="2238883" y="0"/>
                  </a:moveTo>
                  <a:cubicBezTo>
                    <a:pt x="1901825" y="0"/>
                    <a:pt x="1560068" y="56134"/>
                    <a:pt x="1226566" y="113919"/>
                  </a:cubicBezTo>
                  <a:cubicBezTo>
                    <a:pt x="879094" y="173990"/>
                    <a:pt x="523367" y="235204"/>
                    <a:pt x="172466" y="235204"/>
                  </a:cubicBezTo>
                  <a:cubicBezTo>
                    <a:pt x="114808" y="235204"/>
                    <a:pt x="57277" y="233553"/>
                    <a:pt x="0" y="229997"/>
                  </a:cubicBezTo>
                  <a:lnTo>
                    <a:pt x="0" y="2173478"/>
                  </a:lnTo>
                  <a:lnTo>
                    <a:pt x="4635246" y="2173478"/>
                  </a:lnTo>
                  <a:cubicBezTo>
                    <a:pt x="4522089" y="1791843"/>
                    <a:pt x="4371467" y="1421892"/>
                    <a:pt x="4154170" y="1088898"/>
                  </a:cubicBezTo>
                  <a:cubicBezTo>
                    <a:pt x="3850513" y="623824"/>
                    <a:pt x="3404489" y="233934"/>
                    <a:pt x="2869057" y="81153"/>
                  </a:cubicBezTo>
                  <a:cubicBezTo>
                    <a:pt x="2663190" y="22479"/>
                    <a:pt x="2451989" y="0"/>
                    <a:pt x="2238756" y="0"/>
                  </a:cubicBezTo>
                  <a:close/>
                </a:path>
              </a:pathLst>
            </a:custGeom>
            <a:solidFill>
              <a:srgbClr val="51ADCA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71911" y="830495"/>
            <a:ext cx="6768685" cy="6385083"/>
          </a:xfrm>
          <a:custGeom>
            <a:avLst/>
            <a:gdLst/>
            <a:ahLst/>
            <a:cxnLst/>
            <a:rect l="l" t="t" r="r" b="b"/>
            <a:pathLst>
              <a:path w="6768685" h="6385083">
                <a:moveTo>
                  <a:pt x="0" y="0"/>
                </a:moveTo>
                <a:lnTo>
                  <a:pt x="6768686" y="0"/>
                </a:lnTo>
                <a:lnTo>
                  <a:pt x="6768686" y="6385083"/>
                </a:lnTo>
                <a:lnTo>
                  <a:pt x="0" y="638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8" name="Freeform 18"/>
          <p:cNvSpPr/>
          <p:nvPr/>
        </p:nvSpPr>
        <p:spPr>
          <a:xfrm>
            <a:off x="8328169" y="8740369"/>
            <a:ext cx="1518226" cy="1110019"/>
          </a:xfrm>
          <a:custGeom>
            <a:avLst/>
            <a:gdLst/>
            <a:ahLst/>
            <a:cxnLst/>
            <a:rect l="l" t="t" r="r" b="b"/>
            <a:pathLst>
              <a:path w="1518226" h="1110019">
                <a:moveTo>
                  <a:pt x="0" y="0"/>
                </a:moveTo>
                <a:lnTo>
                  <a:pt x="1518226" y="0"/>
                </a:lnTo>
                <a:lnTo>
                  <a:pt x="1518226" y="1110019"/>
                </a:lnTo>
                <a:lnTo>
                  <a:pt x="0" y="11100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9" name="TextBox 19"/>
          <p:cNvSpPr txBox="1"/>
          <p:nvPr/>
        </p:nvSpPr>
        <p:spPr>
          <a:xfrm>
            <a:off x="2775947" y="7813207"/>
            <a:ext cx="5145307" cy="84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B9E57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PROJECT</a:t>
            </a:r>
          </a:p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NAME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8776" y="9487492"/>
            <a:ext cx="2295885" cy="431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8"/>
              </a:lnSpc>
            </a:pPr>
            <a:r>
              <a:rPr lang="en-US" sz="2527" b="1" spc="113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#EULife23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8863896"/>
            <a:ext cx="3429004" cy="1423104"/>
            <a:chOff x="0" y="0"/>
            <a:chExt cx="5080000" cy="2108302"/>
          </a:xfrm>
        </p:grpSpPr>
        <p:sp>
          <p:nvSpPr>
            <p:cNvPr id="3" name="Freeform 3"/>
            <p:cNvSpPr/>
            <p:nvPr/>
          </p:nvSpPr>
          <p:spPr>
            <a:xfrm>
              <a:off x="0" y="54356"/>
              <a:ext cx="4775708" cy="2053844"/>
            </a:xfrm>
            <a:custGeom>
              <a:avLst/>
              <a:gdLst/>
              <a:ahLst/>
              <a:cxnLst/>
              <a:rect l="l" t="t" r="r" b="b"/>
              <a:pathLst>
                <a:path w="4775708" h="2053844">
                  <a:moveTo>
                    <a:pt x="2416048" y="0"/>
                  </a:moveTo>
                  <a:cubicBezTo>
                    <a:pt x="2078990" y="0"/>
                    <a:pt x="1737233" y="56134"/>
                    <a:pt x="1403731" y="113919"/>
                  </a:cubicBezTo>
                  <a:cubicBezTo>
                    <a:pt x="1056259" y="173990"/>
                    <a:pt x="700532" y="235204"/>
                    <a:pt x="349631" y="235204"/>
                  </a:cubicBezTo>
                  <a:cubicBezTo>
                    <a:pt x="232410" y="235204"/>
                    <a:pt x="115697" y="228346"/>
                    <a:pt x="0" y="212344"/>
                  </a:cubicBezTo>
                  <a:lnTo>
                    <a:pt x="0" y="2053844"/>
                  </a:lnTo>
                  <a:lnTo>
                    <a:pt x="4775708" y="2053844"/>
                  </a:lnTo>
                  <a:cubicBezTo>
                    <a:pt x="4667123" y="1714627"/>
                    <a:pt x="4526026" y="1386840"/>
                    <a:pt x="4331462" y="1088771"/>
                  </a:cubicBezTo>
                  <a:cubicBezTo>
                    <a:pt x="4027805" y="623824"/>
                    <a:pt x="3581781" y="233934"/>
                    <a:pt x="3046349" y="81153"/>
                  </a:cubicBezTo>
                  <a:cubicBezTo>
                    <a:pt x="2840482" y="22479"/>
                    <a:pt x="2629281" y="0"/>
                    <a:pt x="2416048" y="0"/>
                  </a:cubicBezTo>
                  <a:close/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78916" y="-42865"/>
            <a:ext cx="8650949" cy="8700455"/>
            <a:chOff x="0" y="0"/>
            <a:chExt cx="12816218" cy="12889560"/>
          </a:xfrm>
        </p:grpSpPr>
        <p:sp>
          <p:nvSpPr>
            <p:cNvPr id="5" name="Freeform 5"/>
            <p:cNvSpPr/>
            <p:nvPr/>
          </p:nvSpPr>
          <p:spPr>
            <a:xfrm>
              <a:off x="-7620" y="3350006"/>
              <a:ext cx="10670032" cy="9555353"/>
            </a:xfrm>
            <a:custGeom>
              <a:avLst/>
              <a:gdLst/>
              <a:ahLst/>
              <a:cxnLst/>
              <a:rect l="l" t="t" r="r" b="b"/>
              <a:pathLst>
                <a:path w="10670032" h="9555353">
                  <a:moveTo>
                    <a:pt x="2645283" y="1251585"/>
                  </a:moveTo>
                  <a:cubicBezTo>
                    <a:pt x="2345309" y="1256030"/>
                    <a:pt x="2044700" y="1205103"/>
                    <a:pt x="1746250" y="1234186"/>
                  </a:cubicBezTo>
                  <a:cubicBezTo>
                    <a:pt x="1459230" y="1261999"/>
                    <a:pt x="1180338" y="1364615"/>
                    <a:pt x="940435" y="1525397"/>
                  </a:cubicBezTo>
                  <a:cubicBezTo>
                    <a:pt x="700278" y="1686052"/>
                    <a:pt x="499364" y="1904111"/>
                    <a:pt x="353314" y="2154428"/>
                  </a:cubicBezTo>
                  <a:cubicBezTo>
                    <a:pt x="61849" y="2654935"/>
                    <a:pt x="0" y="3277489"/>
                    <a:pt x="149987" y="3838321"/>
                  </a:cubicBezTo>
                  <a:cubicBezTo>
                    <a:pt x="292100" y="4370197"/>
                    <a:pt x="609600" y="4837557"/>
                    <a:pt x="960120" y="5260340"/>
                  </a:cubicBezTo>
                  <a:cubicBezTo>
                    <a:pt x="1310767" y="5683377"/>
                    <a:pt x="1700403" y="6074156"/>
                    <a:pt x="2023237" y="6519037"/>
                  </a:cubicBezTo>
                  <a:cubicBezTo>
                    <a:pt x="2370709" y="6998589"/>
                    <a:pt x="2635377" y="7533258"/>
                    <a:pt x="2960878" y="8028178"/>
                  </a:cubicBezTo>
                  <a:cubicBezTo>
                    <a:pt x="3286252" y="8522970"/>
                    <a:pt x="3688461" y="8990330"/>
                    <a:pt x="4219702" y="9247632"/>
                  </a:cubicBezTo>
                  <a:cubicBezTo>
                    <a:pt x="4855083" y="9555353"/>
                    <a:pt x="5610987" y="9526143"/>
                    <a:pt x="6283071" y="9313291"/>
                  </a:cubicBezTo>
                  <a:cubicBezTo>
                    <a:pt x="6955409" y="9100439"/>
                    <a:pt x="7560437" y="8718422"/>
                    <a:pt x="8150352" y="8330819"/>
                  </a:cubicBezTo>
                  <a:cubicBezTo>
                    <a:pt x="8648446" y="8003286"/>
                    <a:pt x="9144762" y="7666482"/>
                    <a:pt x="9571228" y="7249287"/>
                  </a:cubicBezTo>
                  <a:cubicBezTo>
                    <a:pt x="9997695" y="6832091"/>
                    <a:pt x="10354437" y="6326631"/>
                    <a:pt x="10518013" y="5750687"/>
                  </a:cubicBezTo>
                  <a:cubicBezTo>
                    <a:pt x="10670032" y="5215128"/>
                    <a:pt x="10648443" y="4639691"/>
                    <a:pt x="10520681" y="4097401"/>
                  </a:cubicBezTo>
                  <a:cubicBezTo>
                    <a:pt x="10392919" y="3555238"/>
                    <a:pt x="10162668" y="3042539"/>
                    <a:pt x="9900921" y="2551557"/>
                  </a:cubicBezTo>
                  <a:cubicBezTo>
                    <a:pt x="9562593" y="1916049"/>
                    <a:pt x="9162543" y="1302131"/>
                    <a:pt x="8626349" y="823976"/>
                  </a:cubicBezTo>
                  <a:cubicBezTo>
                    <a:pt x="8090155" y="345821"/>
                    <a:pt x="7403085" y="11430"/>
                    <a:pt x="6687186" y="5715"/>
                  </a:cubicBezTo>
                  <a:cubicBezTo>
                    <a:pt x="5976494" y="0"/>
                    <a:pt x="5305426" y="309753"/>
                    <a:pt x="4663568" y="616839"/>
                  </a:cubicBezTo>
                  <a:cubicBezTo>
                    <a:pt x="4021837" y="923798"/>
                    <a:pt x="3356103" y="1241044"/>
                    <a:pt x="2645157" y="1251458"/>
                  </a:cubicBezTo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100818" y="63500"/>
              <a:ext cx="2651887" cy="2479294"/>
            </a:xfrm>
            <a:custGeom>
              <a:avLst/>
              <a:gdLst/>
              <a:ahLst/>
              <a:cxnLst/>
              <a:rect l="l" t="t" r="r" b="b"/>
              <a:pathLst>
                <a:path w="2651887" h="2479294">
                  <a:moveTo>
                    <a:pt x="0" y="0"/>
                  </a:moveTo>
                  <a:cubicBezTo>
                    <a:pt x="208281" y="734568"/>
                    <a:pt x="618109" y="1424305"/>
                    <a:pt x="1235837" y="1871726"/>
                  </a:cubicBezTo>
                  <a:cubicBezTo>
                    <a:pt x="1656207" y="2176272"/>
                    <a:pt x="2145030" y="2353437"/>
                    <a:pt x="2651887" y="2479294"/>
                  </a:cubicBezTo>
                  <a:lnTo>
                    <a:pt x="2651887" y="0"/>
                  </a:lnTo>
                  <a:close/>
                </a:path>
              </a:pathLst>
            </a:custGeom>
            <a:solidFill>
              <a:srgbClr val="B9E570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87443" y="2511031"/>
            <a:ext cx="7330767" cy="6310348"/>
            <a:chOff x="0" y="0"/>
            <a:chExt cx="14480527" cy="12464885"/>
          </a:xfrm>
        </p:grpSpPr>
        <p:sp>
          <p:nvSpPr>
            <p:cNvPr id="8" name="Freeform 8"/>
            <p:cNvSpPr/>
            <p:nvPr/>
          </p:nvSpPr>
          <p:spPr>
            <a:xfrm>
              <a:off x="-37084" y="0"/>
              <a:ext cx="14544040" cy="12464923"/>
            </a:xfrm>
            <a:custGeom>
              <a:avLst/>
              <a:gdLst/>
              <a:ahLst/>
              <a:cxnLst/>
              <a:rect l="l" t="t" r="r" b="b"/>
              <a:pathLst>
                <a:path w="14544040" h="12464923">
                  <a:moveTo>
                    <a:pt x="2015236" y="0"/>
                  </a:moveTo>
                  <a:lnTo>
                    <a:pt x="1867789" y="6350"/>
                  </a:lnTo>
                  <a:cubicBezTo>
                    <a:pt x="1385443" y="47625"/>
                    <a:pt x="936244" y="293116"/>
                    <a:pt x="620649" y="648843"/>
                  </a:cubicBezTo>
                  <a:cubicBezTo>
                    <a:pt x="304800" y="1004443"/>
                    <a:pt x="118872" y="1464056"/>
                    <a:pt x="59436" y="1937639"/>
                  </a:cubicBezTo>
                  <a:cubicBezTo>
                    <a:pt x="0" y="2410968"/>
                    <a:pt x="62738" y="2897632"/>
                    <a:pt x="204343" y="3358769"/>
                  </a:cubicBezTo>
                  <a:cubicBezTo>
                    <a:pt x="503428" y="4332224"/>
                    <a:pt x="1144524" y="5193792"/>
                    <a:pt x="1369568" y="6184646"/>
                  </a:cubicBezTo>
                  <a:cubicBezTo>
                    <a:pt x="1519682" y="6845808"/>
                    <a:pt x="1475867" y="7527798"/>
                    <a:pt x="1445387" y="8200263"/>
                  </a:cubicBezTo>
                  <a:cubicBezTo>
                    <a:pt x="1414780" y="8872728"/>
                    <a:pt x="1400302" y="9560814"/>
                    <a:pt x="1604137" y="10208768"/>
                  </a:cubicBezTo>
                  <a:cubicBezTo>
                    <a:pt x="1774825" y="10750931"/>
                    <a:pt x="2098421" y="11248517"/>
                    <a:pt x="2527427" y="11631676"/>
                  </a:cubicBezTo>
                  <a:cubicBezTo>
                    <a:pt x="2956306" y="12014708"/>
                    <a:pt x="3489452" y="12282170"/>
                    <a:pt x="4051554" y="12398121"/>
                  </a:cubicBezTo>
                  <a:cubicBezTo>
                    <a:pt x="4267962" y="12442698"/>
                    <a:pt x="4488307" y="12464923"/>
                    <a:pt x="4708271" y="12464923"/>
                  </a:cubicBezTo>
                  <a:cubicBezTo>
                    <a:pt x="5059807" y="12464923"/>
                    <a:pt x="5409946" y="12408408"/>
                    <a:pt x="5739892" y="12296775"/>
                  </a:cubicBezTo>
                  <a:cubicBezTo>
                    <a:pt x="6276594" y="12115546"/>
                    <a:pt x="6758686" y="11789410"/>
                    <a:pt x="7122414" y="11363579"/>
                  </a:cubicBezTo>
                  <a:cubicBezTo>
                    <a:pt x="7629271" y="10770362"/>
                    <a:pt x="7898384" y="10004933"/>
                    <a:pt x="8406257" y="9412732"/>
                  </a:cubicBezTo>
                  <a:cubicBezTo>
                    <a:pt x="8764905" y="8994775"/>
                    <a:pt x="9234424" y="8675751"/>
                    <a:pt x="9747631" y="8462264"/>
                  </a:cubicBezTo>
                  <a:cubicBezTo>
                    <a:pt x="10260838" y="8248777"/>
                    <a:pt x="10816971" y="8138795"/>
                    <a:pt x="11376914" y="8106156"/>
                  </a:cubicBezTo>
                  <a:cubicBezTo>
                    <a:pt x="11964035" y="8071866"/>
                    <a:pt x="12562078" y="8120761"/>
                    <a:pt x="13135102" y="8000365"/>
                  </a:cubicBezTo>
                  <a:cubicBezTo>
                    <a:pt x="13421614" y="7940294"/>
                    <a:pt x="13700633" y="7836535"/>
                    <a:pt x="13937361" y="7669530"/>
                  </a:cubicBezTo>
                  <a:cubicBezTo>
                    <a:pt x="14174089" y="7502525"/>
                    <a:pt x="14367002" y="7269226"/>
                    <a:pt x="14457046" y="6995033"/>
                  </a:cubicBezTo>
                  <a:cubicBezTo>
                    <a:pt x="14544040" y="6729476"/>
                    <a:pt x="14531974" y="6436106"/>
                    <a:pt x="14454378" y="6163945"/>
                  </a:cubicBezTo>
                  <a:cubicBezTo>
                    <a:pt x="14376399" y="5891911"/>
                    <a:pt x="14235303" y="5639054"/>
                    <a:pt x="14069187" y="5406898"/>
                  </a:cubicBezTo>
                  <a:cubicBezTo>
                    <a:pt x="13736955" y="4942205"/>
                    <a:pt x="13302997" y="4552061"/>
                    <a:pt x="12987020" y="4076700"/>
                  </a:cubicBezTo>
                  <a:cubicBezTo>
                    <a:pt x="12872339" y="3904361"/>
                    <a:pt x="12774168" y="3722497"/>
                    <a:pt x="12672822" y="3542538"/>
                  </a:cubicBezTo>
                  <a:cubicBezTo>
                    <a:pt x="12230227" y="2756027"/>
                    <a:pt x="11712321" y="1989074"/>
                    <a:pt x="11001756" y="1422908"/>
                  </a:cubicBezTo>
                  <a:cubicBezTo>
                    <a:pt x="10373233" y="922020"/>
                    <a:pt x="9597644" y="593090"/>
                    <a:pt x="8800084" y="540385"/>
                  </a:cubicBezTo>
                  <a:lnTo>
                    <a:pt x="8578469" y="533019"/>
                  </a:lnTo>
                  <a:cubicBezTo>
                    <a:pt x="7853299" y="533019"/>
                    <a:pt x="7131050" y="767207"/>
                    <a:pt x="6583553" y="1221740"/>
                  </a:cubicBezTo>
                  <a:cubicBezTo>
                    <a:pt x="6285865" y="1468882"/>
                    <a:pt x="6042279" y="1775587"/>
                    <a:pt x="5734939" y="2011299"/>
                  </a:cubicBezTo>
                  <a:cubicBezTo>
                    <a:pt x="5581396" y="2129282"/>
                    <a:pt x="5411343" y="2228977"/>
                    <a:pt x="5224653" y="2286635"/>
                  </a:cubicBezTo>
                  <a:cubicBezTo>
                    <a:pt x="5117846" y="2319528"/>
                    <a:pt x="5005324" y="2338070"/>
                    <a:pt x="4892675" y="2338070"/>
                  </a:cubicBezTo>
                  <a:cubicBezTo>
                    <a:pt x="4808474" y="2338070"/>
                    <a:pt x="4724400" y="2327783"/>
                    <a:pt x="4642739" y="2305304"/>
                  </a:cubicBezTo>
                  <a:cubicBezTo>
                    <a:pt x="4451096" y="2252853"/>
                    <a:pt x="4280154" y="2136140"/>
                    <a:pt x="4142105" y="1993138"/>
                  </a:cubicBezTo>
                  <a:cubicBezTo>
                    <a:pt x="4003929" y="1850263"/>
                    <a:pt x="3896614" y="1681353"/>
                    <a:pt x="3802507" y="1507490"/>
                  </a:cubicBezTo>
                  <a:cubicBezTo>
                    <a:pt x="3613912" y="1159891"/>
                    <a:pt x="3469386" y="780415"/>
                    <a:pt x="3195447" y="492252"/>
                  </a:cubicBezTo>
                  <a:cubicBezTo>
                    <a:pt x="3027553" y="315468"/>
                    <a:pt x="2815717" y="180467"/>
                    <a:pt x="2585974" y="97917"/>
                  </a:cubicBezTo>
                  <a:cubicBezTo>
                    <a:pt x="2402713" y="32385"/>
                    <a:pt x="2208530" y="0"/>
                    <a:pt x="2015236" y="0"/>
                  </a:cubicBezTo>
                  <a:close/>
                </a:path>
              </a:pathLst>
            </a:custGeom>
            <a:blipFill>
              <a:blip r:embed="rId2"/>
              <a:stretch>
                <a:fillRect l="-24530" t="-1855" r="-10703" b="-6249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9" name="Freeform 9"/>
          <p:cNvSpPr/>
          <p:nvPr/>
        </p:nvSpPr>
        <p:spPr>
          <a:xfrm>
            <a:off x="-42865" y="-42865"/>
            <a:ext cx="9889260" cy="9893252"/>
          </a:xfrm>
          <a:custGeom>
            <a:avLst/>
            <a:gdLst/>
            <a:ahLst/>
            <a:cxnLst/>
            <a:rect l="l" t="t" r="r" b="b"/>
            <a:pathLst>
              <a:path w="9889260" h="9893252">
                <a:moveTo>
                  <a:pt x="0" y="0"/>
                </a:moveTo>
                <a:lnTo>
                  <a:pt x="9889260" y="0"/>
                </a:lnTo>
                <a:lnTo>
                  <a:pt x="9889260" y="9893253"/>
                </a:lnTo>
                <a:lnTo>
                  <a:pt x="0" y="9893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TextBox 10"/>
          <p:cNvSpPr txBox="1"/>
          <p:nvPr/>
        </p:nvSpPr>
        <p:spPr>
          <a:xfrm>
            <a:off x="2691295" y="679022"/>
            <a:ext cx="5145307" cy="84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B9E57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PROJECT</a:t>
            </a:r>
          </a:p>
          <a:p>
            <a:pPr algn="ctr">
              <a:lnSpc>
                <a:spcPts val="3240"/>
              </a:lnSpc>
            </a:pPr>
            <a:r>
              <a:rPr lang="en-US" sz="3240" b="1" spc="145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NAME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8776" y="9487492"/>
            <a:ext cx="2295885" cy="431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8"/>
              </a:lnSpc>
            </a:pPr>
            <a:r>
              <a:rPr lang="en-US" sz="2527" b="1" spc="113">
                <a:solidFill>
                  <a:srgbClr val="172E32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#EULife23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130</Words>
  <Application>Microsoft Office PowerPoint</Application>
  <PresentationFormat>Kohandatud</PresentationFormat>
  <Paragraphs>32</Paragraphs>
  <Slides>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3" baseType="lpstr">
      <vt:lpstr>Verdana Pro</vt:lpstr>
      <vt:lpstr>TT Rounds Condensed</vt:lpstr>
      <vt:lpstr>TT Rounds Condensed Bold</vt:lpstr>
      <vt:lpstr>Arial</vt:lpstr>
      <vt:lpstr>Calibri</vt:lpstr>
      <vt:lpstr>Verdana Pro Bold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EULife23 - final- project Announcement -  EULife2023 - 1200x1200px.pdf</dc:title>
  <dc:creator>Gady Künnapuu</dc:creator>
  <cp:lastModifiedBy>Gady Künnapuu</cp:lastModifiedBy>
  <cp:revision>1</cp:revision>
  <dcterms:created xsi:type="dcterms:W3CDTF">2006-08-16T00:00:00Z</dcterms:created>
  <dcterms:modified xsi:type="dcterms:W3CDTF">2024-12-18T07:24:54Z</dcterms:modified>
  <dc:identifier>DAGT6KU5ZLE</dc:identifier>
</cp:coreProperties>
</file>