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61" r:id="rId2"/>
  </p:sldMasterIdLst>
  <p:notesMasterIdLst>
    <p:notesMasterId r:id="rId21"/>
  </p:notesMasterIdLst>
  <p:sldIdLst>
    <p:sldId id="256" r:id="rId3"/>
    <p:sldId id="264" r:id="rId4"/>
    <p:sldId id="294" r:id="rId5"/>
    <p:sldId id="295" r:id="rId6"/>
    <p:sldId id="269" r:id="rId7"/>
    <p:sldId id="284" r:id="rId8"/>
    <p:sldId id="265" r:id="rId9"/>
    <p:sldId id="272" r:id="rId10"/>
    <p:sldId id="298" r:id="rId11"/>
    <p:sldId id="282" r:id="rId12"/>
    <p:sldId id="285" r:id="rId13"/>
    <p:sldId id="286" r:id="rId14"/>
    <p:sldId id="287" r:id="rId15"/>
    <p:sldId id="288" r:id="rId16"/>
    <p:sldId id="290" r:id="rId17"/>
    <p:sldId id="297" r:id="rId18"/>
    <p:sldId id="299" r:id="rId19"/>
    <p:sldId id="261" r:id="rId20"/>
  </p:sldIdLst>
  <p:sldSz cx="12160250" cy="6840538"/>
  <p:notesSz cx="7559675" cy="10691813"/>
  <p:defaultTextStyle>
    <a:defPPr>
      <a:defRPr lang="en-GB"/>
    </a:defPPr>
    <a:lvl1pPr algn="l" defTabSz="446088" rtl="0" fontAlgn="base" hangingPunct="0">
      <a:lnSpc>
        <a:spcPct val="97000"/>
      </a:lnSpc>
      <a:spcBef>
        <a:spcPct val="0"/>
      </a:spcBef>
      <a:spcAft>
        <a:spcPct val="0"/>
      </a:spcAft>
      <a:buClr>
        <a:srgbClr val="000000"/>
      </a:buClr>
      <a:buSzPct val="100000"/>
      <a:buFont typeface="Times New Roman" pitchFamily="16" charset="0"/>
      <a:defRPr kern="1200">
        <a:solidFill>
          <a:schemeClr val="tx1"/>
        </a:solidFill>
        <a:latin typeface="Roboto Condensed" charset="0"/>
        <a:ea typeface="Microsoft YaHei" charset="-122"/>
        <a:cs typeface="+mn-cs"/>
      </a:defRPr>
    </a:lvl1pPr>
    <a:lvl2pPr marL="738188" indent="-284163" algn="l" defTabSz="446088" rtl="0" fontAlgn="base" hangingPunct="0">
      <a:lnSpc>
        <a:spcPct val="97000"/>
      </a:lnSpc>
      <a:spcBef>
        <a:spcPct val="0"/>
      </a:spcBef>
      <a:spcAft>
        <a:spcPct val="0"/>
      </a:spcAft>
      <a:buClr>
        <a:srgbClr val="000000"/>
      </a:buClr>
      <a:buSzPct val="100000"/>
      <a:buFont typeface="Times New Roman" pitchFamily="16" charset="0"/>
      <a:defRPr kern="1200">
        <a:solidFill>
          <a:schemeClr val="tx1"/>
        </a:solidFill>
        <a:latin typeface="Roboto Condensed" charset="0"/>
        <a:ea typeface="Microsoft YaHei" charset="-122"/>
        <a:cs typeface="+mn-cs"/>
      </a:defRPr>
    </a:lvl2pPr>
    <a:lvl3pPr marL="1136650" indent="-227013" algn="l" defTabSz="446088" rtl="0" fontAlgn="base" hangingPunct="0">
      <a:lnSpc>
        <a:spcPct val="97000"/>
      </a:lnSpc>
      <a:spcBef>
        <a:spcPct val="0"/>
      </a:spcBef>
      <a:spcAft>
        <a:spcPct val="0"/>
      </a:spcAft>
      <a:buClr>
        <a:srgbClr val="000000"/>
      </a:buClr>
      <a:buSzPct val="100000"/>
      <a:buFont typeface="Times New Roman" pitchFamily="16" charset="0"/>
      <a:defRPr kern="1200">
        <a:solidFill>
          <a:schemeClr val="tx1"/>
        </a:solidFill>
        <a:latin typeface="Roboto Condensed" charset="0"/>
        <a:ea typeface="Microsoft YaHei" charset="-122"/>
        <a:cs typeface="+mn-cs"/>
      </a:defRPr>
    </a:lvl3pPr>
    <a:lvl4pPr marL="1590675" indent="-227013" algn="l" defTabSz="446088" rtl="0" fontAlgn="base" hangingPunct="0">
      <a:lnSpc>
        <a:spcPct val="97000"/>
      </a:lnSpc>
      <a:spcBef>
        <a:spcPct val="0"/>
      </a:spcBef>
      <a:spcAft>
        <a:spcPct val="0"/>
      </a:spcAft>
      <a:buClr>
        <a:srgbClr val="000000"/>
      </a:buClr>
      <a:buSzPct val="100000"/>
      <a:buFont typeface="Times New Roman" pitchFamily="16" charset="0"/>
      <a:defRPr kern="1200">
        <a:solidFill>
          <a:schemeClr val="tx1"/>
        </a:solidFill>
        <a:latin typeface="Roboto Condensed" charset="0"/>
        <a:ea typeface="Microsoft YaHei" charset="-122"/>
        <a:cs typeface="+mn-cs"/>
      </a:defRPr>
    </a:lvl4pPr>
    <a:lvl5pPr marL="2044700" indent="-227013" algn="l" defTabSz="446088" rtl="0" fontAlgn="base" hangingPunct="0">
      <a:lnSpc>
        <a:spcPct val="97000"/>
      </a:lnSpc>
      <a:spcBef>
        <a:spcPct val="0"/>
      </a:spcBef>
      <a:spcAft>
        <a:spcPct val="0"/>
      </a:spcAft>
      <a:buClr>
        <a:srgbClr val="000000"/>
      </a:buClr>
      <a:buSzPct val="100000"/>
      <a:buFont typeface="Times New Roman" pitchFamily="16" charset="0"/>
      <a:defRPr kern="1200">
        <a:solidFill>
          <a:schemeClr val="tx1"/>
        </a:solidFill>
        <a:latin typeface="Roboto Condensed" charset="0"/>
        <a:ea typeface="Microsoft YaHei" charset="-122"/>
        <a:cs typeface="+mn-cs"/>
      </a:defRPr>
    </a:lvl5pPr>
    <a:lvl6pPr marL="2286000" algn="l" defTabSz="914400" rtl="0" eaLnBrk="1" latinLnBrk="0" hangingPunct="1">
      <a:defRPr kern="1200">
        <a:solidFill>
          <a:schemeClr val="tx1"/>
        </a:solidFill>
        <a:latin typeface="Roboto Condensed" charset="0"/>
        <a:ea typeface="Microsoft YaHei" charset="-122"/>
        <a:cs typeface="+mn-cs"/>
      </a:defRPr>
    </a:lvl6pPr>
    <a:lvl7pPr marL="2743200" algn="l" defTabSz="914400" rtl="0" eaLnBrk="1" latinLnBrk="0" hangingPunct="1">
      <a:defRPr kern="1200">
        <a:solidFill>
          <a:schemeClr val="tx1"/>
        </a:solidFill>
        <a:latin typeface="Roboto Condensed" charset="0"/>
        <a:ea typeface="Microsoft YaHei" charset="-122"/>
        <a:cs typeface="+mn-cs"/>
      </a:defRPr>
    </a:lvl7pPr>
    <a:lvl8pPr marL="3200400" algn="l" defTabSz="914400" rtl="0" eaLnBrk="1" latinLnBrk="0" hangingPunct="1">
      <a:defRPr kern="1200">
        <a:solidFill>
          <a:schemeClr val="tx1"/>
        </a:solidFill>
        <a:latin typeface="Roboto Condensed" charset="0"/>
        <a:ea typeface="Microsoft YaHei" charset="-122"/>
        <a:cs typeface="+mn-cs"/>
      </a:defRPr>
    </a:lvl8pPr>
    <a:lvl9pPr marL="3657600" algn="l" defTabSz="914400" rtl="0" eaLnBrk="1" latinLnBrk="0" hangingPunct="1">
      <a:defRPr kern="1200">
        <a:solidFill>
          <a:schemeClr val="tx1"/>
        </a:solidFill>
        <a:latin typeface="Roboto Condensed" charset="0"/>
        <a:ea typeface="Microsoft YaHei"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9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75563" autoAdjust="0"/>
  </p:normalViewPr>
  <p:slideViewPr>
    <p:cSldViewPr>
      <p:cViewPr varScale="1">
        <p:scale>
          <a:sx n="65" d="100"/>
          <a:sy n="65" d="100"/>
        </p:scale>
        <p:origin x="898" y="43"/>
      </p:cViewPr>
      <p:guideLst>
        <p:guide orient="horz" pos="2160"/>
        <p:guide pos="3891"/>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11A08C-5222-41E8-8C69-3FFAB8BF736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t-EE"/>
        </a:p>
      </dgm:t>
    </dgm:pt>
    <dgm:pt modelId="{9918251F-E41D-42A6-AC42-E77AA043CF66}">
      <dgm:prSet phldrT="[Tekst]"/>
      <dgm:spPr/>
      <dgm:t>
        <a:bodyPr/>
        <a:lstStyle/>
        <a:p>
          <a:r>
            <a:rPr lang="et-EE" dirty="0"/>
            <a:t>Loodus ja elurikkus</a:t>
          </a:r>
        </a:p>
      </dgm:t>
    </dgm:pt>
    <dgm:pt modelId="{30CE98A2-BB90-4F5C-9153-685CD9034E5D}" type="parTrans" cxnId="{912C5F06-8315-4E99-925B-7F7E31CAF7F4}">
      <dgm:prSet/>
      <dgm:spPr/>
      <dgm:t>
        <a:bodyPr/>
        <a:lstStyle/>
        <a:p>
          <a:endParaRPr lang="et-EE"/>
        </a:p>
      </dgm:t>
    </dgm:pt>
    <dgm:pt modelId="{46A2220A-C702-426A-895D-E98BDA8F92E4}" type="sibTrans" cxnId="{912C5F06-8315-4E99-925B-7F7E31CAF7F4}">
      <dgm:prSet/>
      <dgm:spPr/>
      <dgm:t>
        <a:bodyPr/>
        <a:lstStyle/>
        <a:p>
          <a:endParaRPr lang="et-EE"/>
        </a:p>
      </dgm:t>
    </dgm:pt>
    <dgm:pt modelId="{E06A7EC4-7F28-4CD1-A7D9-28CD3CC0B5AC}">
      <dgm:prSet phldrT="[Tekst]"/>
      <dgm:spPr>
        <a:ln w="57150">
          <a:solidFill>
            <a:schemeClr val="tx1"/>
          </a:solidFill>
        </a:ln>
      </dgm:spPr>
      <dgm:t>
        <a:bodyPr/>
        <a:lstStyle/>
        <a:p>
          <a:r>
            <a:rPr lang="et-EE" dirty="0"/>
            <a:t>Ringmajandus ja elukvaliteet</a:t>
          </a:r>
        </a:p>
      </dgm:t>
    </dgm:pt>
    <dgm:pt modelId="{0FB7CD14-9D70-4399-8CCA-940196B7D8C0}" type="parTrans" cxnId="{F3A904BC-7E81-427C-A4D4-01621CDB9270}">
      <dgm:prSet/>
      <dgm:spPr/>
      <dgm:t>
        <a:bodyPr/>
        <a:lstStyle/>
        <a:p>
          <a:endParaRPr lang="et-EE"/>
        </a:p>
      </dgm:t>
    </dgm:pt>
    <dgm:pt modelId="{8AE12E7C-BD88-4079-8E7F-441866944F44}" type="sibTrans" cxnId="{F3A904BC-7E81-427C-A4D4-01621CDB9270}">
      <dgm:prSet/>
      <dgm:spPr/>
      <dgm:t>
        <a:bodyPr/>
        <a:lstStyle/>
        <a:p>
          <a:endParaRPr lang="et-EE"/>
        </a:p>
      </dgm:t>
    </dgm:pt>
    <dgm:pt modelId="{F4BF9ECC-07D7-4439-96BC-8738C7031ED9}">
      <dgm:prSet phldrT="[Tekst]"/>
      <dgm:spPr/>
      <dgm:t>
        <a:bodyPr/>
        <a:lstStyle/>
        <a:p>
          <a:r>
            <a:rPr lang="et-EE" dirty="0"/>
            <a:t>Kliimaprojektid</a:t>
          </a:r>
        </a:p>
      </dgm:t>
    </dgm:pt>
    <dgm:pt modelId="{EFCA71AF-ADE4-41EC-A64F-B76E930F64FF}" type="parTrans" cxnId="{59644E16-8859-4E79-B024-F0AA24239589}">
      <dgm:prSet/>
      <dgm:spPr/>
      <dgm:t>
        <a:bodyPr/>
        <a:lstStyle/>
        <a:p>
          <a:endParaRPr lang="et-EE"/>
        </a:p>
      </dgm:t>
    </dgm:pt>
    <dgm:pt modelId="{02EC2E70-436A-4DF4-B5BE-789CB02F0EE5}" type="sibTrans" cxnId="{59644E16-8859-4E79-B024-F0AA24239589}">
      <dgm:prSet/>
      <dgm:spPr/>
      <dgm:t>
        <a:bodyPr/>
        <a:lstStyle/>
        <a:p>
          <a:endParaRPr lang="et-EE"/>
        </a:p>
      </dgm:t>
    </dgm:pt>
    <dgm:pt modelId="{8ED03AD1-1E29-4686-A8FB-BD424FED3B0C}">
      <dgm:prSet/>
      <dgm:spPr/>
      <dgm:t>
        <a:bodyPr/>
        <a:lstStyle/>
        <a:p>
          <a:r>
            <a:rPr lang="et-EE" dirty="0"/>
            <a:t>Puhtale energiale üleminek</a:t>
          </a:r>
        </a:p>
      </dgm:t>
    </dgm:pt>
    <dgm:pt modelId="{04951614-9316-4B3D-A9B8-788A5D04E76D}" type="parTrans" cxnId="{15BD4EA1-E97E-4FAC-91A0-9FD293F45F60}">
      <dgm:prSet/>
      <dgm:spPr/>
      <dgm:t>
        <a:bodyPr/>
        <a:lstStyle/>
        <a:p>
          <a:endParaRPr lang="et-EE"/>
        </a:p>
      </dgm:t>
    </dgm:pt>
    <dgm:pt modelId="{BD60F608-9C94-4FC4-97A6-E13529C8132D}" type="sibTrans" cxnId="{15BD4EA1-E97E-4FAC-91A0-9FD293F45F60}">
      <dgm:prSet/>
      <dgm:spPr/>
      <dgm:t>
        <a:bodyPr/>
        <a:lstStyle/>
        <a:p>
          <a:endParaRPr lang="et-EE"/>
        </a:p>
      </dgm:t>
    </dgm:pt>
    <dgm:pt modelId="{6874984D-6280-4114-AC24-7AF958F230A4}" type="pres">
      <dgm:prSet presAssocID="{4F11A08C-5222-41E8-8C69-3FFAB8BF7369}" presName="linear" presStyleCnt="0">
        <dgm:presLayoutVars>
          <dgm:dir/>
          <dgm:resizeHandles val="exact"/>
        </dgm:presLayoutVars>
      </dgm:prSet>
      <dgm:spPr/>
    </dgm:pt>
    <dgm:pt modelId="{4F05C970-1275-46CB-9E14-D1F1B2018826}" type="pres">
      <dgm:prSet presAssocID="{9918251F-E41D-42A6-AC42-E77AA043CF66}" presName="comp" presStyleCnt="0"/>
      <dgm:spPr/>
    </dgm:pt>
    <dgm:pt modelId="{9711C250-9989-41D0-B039-34E577CBA255}" type="pres">
      <dgm:prSet presAssocID="{9918251F-E41D-42A6-AC42-E77AA043CF66}" presName="box" presStyleLbl="node1" presStyleIdx="0" presStyleCnt="4" custLinFactNeighborX="421" custLinFactNeighborY="0"/>
      <dgm:spPr/>
    </dgm:pt>
    <dgm:pt modelId="{70340318-AD60-4351-A4E6-765C7EC03802}" type="pres">
      <dgm:prSet presAssocID="{9918251F-E41D-42A6-AC42-E77AA043CF66}"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dgm:spPr>
    </dgm:pt>
    <dgm:pt modelId="{9E834D94-C414-4526-9026-4DFAD472CD10}" type="pres">
      <dgm:prSet presAssocID="{9918251F-E41D-42A6-AC42-E77AA043CF66}" presName="text" presStyleLbl="node1" presStyleIdx="0" presStyleCnt="4">
        <dgm:presLayoutVars>
          <dgm:bulletEnabled val="1"/>
        </dgm:presLayoutVars>
      </dgm:prSet>
      <dgm:spPr/>
    </dgm:pt>
    <dgm:pt modelId="{C822EAF8-ACA9-4A9B-B142-0F1D8A171A79}" type="pres">
      <dgm:prSet presAssocID="{46A2220A-C702-426A-895D-E98BDA8F92E4}" presName="spacer" presStyleCnt="0"/>
      <dgm:spPr/>
    </dgm:pt>
    <dgm:pt modelId="{C574BD3A-8471-4752-B265-81C576E808E9}" type="pres">
      <dgm:prSet presAssocID="{E06A7EC4-7F28-4CD1-A7D9-28CD3CC0B5AC}" presName="comp" presStyleCnt="0"/>
      <dgm:spPr/>
    </dgm:pt>
    <dgm:pt modelId="{88706F7C-0704-46EF-8B2C-945E173FACCC}" type="pres">
      <dgm:prSet presAssocID="{E06A7EC4-7F28-4CD1-A7D9-28CD3CC0B5AC}" presName="box" presStyleLbl="node1" presStyleIdx="1" presStyleCnt="4"/>
      <dgm:spPr/>
    </dgm:pt>
    <dgm:pt modelId="{F28C3398-FAB6-49F4-B2AC-A4438C8867C7}" type="pres">
      <dgm:prSet presAssocID="{E06A7EC4-7F28-4CD1-A7D9-28CD3CC0B5AC}"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0" r="-70000"/>
          </a:stretch>
        </a:blipFill>
      </dgm:spPr>
    </dgm:pt>
    <dgm:pt modelId="{D82C2A4C-1D21-4ADA-BC39-75E57CF21365}" type="pres">
      <dgm:prSet presAssocID="{E06A7EC4-7F28-4CD1-A7D9-28CD3CC0B5AC}" presName="text" presStyleLbl="node1" presStyleIdx="1" presStyleCnt="4">
        <dgm:presLayoutVars>
          <dgm:bulletEnabled val="1"/>
        </dgm:presLayoutVars>
      </dgm:prSet>
      <dgm:spPr/>
    </dgm:pt>
    <dgm:pt modelId="{11499D5C-3165-426B-A657-FE8BC476D2A6}" type="pres">
      <dgm:prSet presAssocID="{8AE12E7C-BD88-4079-8E7F-441866944F44}" presName="spacer" presStyleCnt="0"/>
      <dgm:spPr/>
    </dgm:pt>
    <dgm:pt modelId="{AC6FE63C-13FD-4F23-995F-1DE8621CCDCA}" type="pres">
      <dgm:prSet presAssocID="{F4BF9ECC-07D7-4439-96BC-8738C7031ED9}" presName="comp" presStyleCnt="0"/>
      <dgm:spPr/>
    </dgm:pt>
    <dgm:pt modelId="{4B331EF9-9382-4461-90DD-50B9CBA91A5F}" type="pres">
      <dgm:prSet presAssocID="{F4BF9ECC-07D7-4439-96BC-8738C7031ED9}" presName="box" presStyleLbl="node1" presStyleIdx="2" presStyleCnt="4"/>
      <dgm:spPr/>
    </dgm:pt>
    <dgm:pt modelId="{4403CC5B-0A64-4BD4-BD67-B2F381A664F5}" type="pres">
      <dgm:prSet presAssocID="{F4BF9ECC-07D7-4439-96BC-8738C7031ED9}"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8000" r="-28000"/>
          </a:stretch>
        </a:blipFill>
      </dgm:spPr>
    </dgm:pt>
    <dgm:pt modelId="{570A8F23-0C71-4D0B-96A7-2666F0797393}" type="pres">
      <dgm:prSet presAssocID="{F4BF9ECC-07D7-4439-96BC-8738C7031ED9}" presName="text" presStyleLbl="node1" presStyleIdx="2" presStyleCnt="4">
        <dgm:presLayoutVars>
          <dgm:bulletEnabled val="1"/>
        </dgm:presLayoutVars>
      </dgm:prSet>
      <dgm:spPr/>
    </dgm:pt>
    <dgm:pt modelId="{67FA45C1-E40A-498F-BA14-4927319B7804}" type="pres">
      <dgm:prSet presAssocID="{02EC2E70-436A-4DF4-B5BE-789CB02F0EE5}" presName="spacer" presStyleCnt="0"/>
      <dgm:spPr/>
    </dgm:pt>
    <dgm:pt modelId="{9A2A2B67-9166-4BC5-BF49-70E799776C3C}" type="pres">
      <dgm:prSet presAssocID="{8ED03AD1-1E29-4686-A8FB-BD424FED3B0C}" presName="comp" presStyleCnt="0"/>
      <dgm:spPr/>
    </dgm:pt>
    <dgm:pt modelId="{215D49B6-B25B-4A2C-AEA5-07137D35D177}" type="pres">
      <dgm:prSet presAssocID="{8ED03AD1-1E29-4686-A8FB-BD424FED3B0C}" presName="box" presStyleLbl="node1" presStyleIdx="3" presStyleCnt="4"/>
      <dgm:spPr/>
    </dgm:pt>
    <dgm:pt modelId="{044F0771-87B8-42C8-AF31-AFAA90B69F0C}" type="pres">
      <dgm:prSet presAssocID="{8ED03AD1-1E29-4686-A8FB-BD424FED3B0C}"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57000" r="-57000"/>
          </a:stretch>
        </a:blipFill>
      </dgm:spPr>
    </dgm:pt>
    <dgm:pt modelId="{2469B087-339A-4700-998A-2DE5DB6F256D}" type="pres">
      <dgm:prSet presAssocID="{8ED03AD1-1E29-4686-A8FB-BD424FED3B0C}" presName="text" presStyleLbl="node1" presStyleIdx="3" presStyleCnt="4">
        <dgm:presLayoutVars>
          <dgm:bulletEnabled val="1"/>
        </dgm:presLayoutVars>
      </dgm:prSet>
      <dgm:spPr/>
    </dgm:pt>
  </dgm:ptLst>
  <dgm:cxnLst>
    <dgm:cxn modelId="{912C5F06-8315-4E99-925B-7F7E31CAF7F4}" srcId="{4F11A08C-5222-41E8-8C69-3FFAB8BF7369}" destId="{9918251F-E41D-42A6-AC42-E77AA043CF66}" srcOrd="0" destOrd="0" parTransId="{30CE98A2-BB90-4F5C-9153-685CD9034E5D}" sibTransId="{46A2220A-C702-426A-895D-E98BDA8F92E4}"/>
    <dgm:cxn modelId="{BAFEEF0A-F569-46FD-B345-1D6C3715E288}" type="presOf" srcId="{8ED03AD1-1E29-4686-A8FB-BD424FED3B0C}" destId="{215D49B6-B25B-4A2C-AEA5-07137D35D177}" srcOrd="0" destOrd="0" presId="urn:microsoft.com/office/officeart/2005/8/layout/vList4"/>
    <dgm:cxn modelId="{59644E16-8859-4E79-B024-F0AA24239589}" srcId="{4F11A08C-5222-41E8-8C69-3FFAB8BF7369}" destId="{F4BF9ECC-07D7-4439-96BC-8738C7031ED9}" srcOrd="2" destOrd="0" parTransId="{EFCA71AF-ADE4-41EC-A64F-B76E930F64FF}" sibTransId="{02EC2E70-436A-4DF4-B5BE-789CB02F0EE5}"/>
    <dgm:cxn modelId="{41EDE118-9176-4B74-82E3-500F4C253D94}" type="presOf" srcId="{E06A7EC4-7F28-4CD1-A7D9-28CD3CC0B5AC}" destId="{D82C2A4C-1D21-4ADA-BC39-75E57CF21365}" srcOrd="1" destOrd="0" presId="urn:microsoft.com/office/officeart/2005/8/layout/vList4"/>
    <dgm:cxn modelId="{EE722F39-F0AA-49E9-854B-8D15182F0735}" type="presOf" srcId="{8ED03AD1-1E29-4686-A8FB-BD424FED3B0C}" destId="{2469B087-339A-4700-998A-2DE5DB6F256D}" srcOrd="1" destOrd="0" presId="urn:microsoft.com/office/officeart/2005/8/layout/vList4"/>
    <dgm:cxn modelId="{446D5F4B-1891-405D-8305-C2B3ED93D65B}" type="presOf" srcId="{F4BF9ECC-07D7-4439-96BC-8738C7031ED9}" destId="{4B331EF9-9382-4461-90DD-50B9CBA91A5F}" srcOrd="0" destOrd="0" presId="urn:microsoft.com/office/officeart/2005/8/layout/vList4"/>
    <dgm:cxn modelId="{A0BC0375-8FCF-4C21-AE47-DC74B845CB34}" type="presOf" srcId="{F4BF9ECC-07D7-4439-96BC-8738C7031ED9}" destId="{570A8F23-0C71-4D0B-96A7-2666F0797393}" srcOrd="1" destOrd="0" presId="urn:microsoft.com/office/officeart/2005/8/layout/vList4"/>
    <dgm:cxn modelId="{44CA4356-B8E1-4185-98B9-3E7EB4621137}" type="presOf" srcId="{4F11A08C-5222-41E8-8C69-3FFAB8BF7369}" destId="{6874984D-6280-4114-AC24-7AF958F230A4}" srcOrd="0" destOrd="0" presId="urn:microsoft.com/office/officeart/2005/8/layout/vList4"/>
    <dgm:cxn modelId="{15BD4EA1-E97E-4FAC-91A0-9FD293F45F60}" srcId="{4F11A08C-5222-41E8-8C69-3FFAB8BF7369}" destId="{8ED03AD1-1E29-4686-A8FB-BD424FED3B0C}" srcOrd="3" destOrd="0" parTransId="{04951614-9316-4B3D-A9B8-788A5D04E76D}" sibTransId="{BD60F608-9C94-4FC4-97A6-E13529C8132D}"/>
    <dgm:cxn modelId="{0F4AE7B9-D3C7-4A6C-8D49-278F93E0368E}" type="presOf" srcId="{9918251F-E41D-42A6-AC42-E77AA043CF66}" destId="{9E834D94-C414-4526-9026-4DFAD472CD10}" srcOrd="1" destOrd="0" presId="urn:microsoft.com/office/officeart/2005/8/layout/vList4"/>
    <dgm:cxn modelId="{F3A904BC-7E81-427C-A4D4-01621CDB9270}" srcId="{4F11A08C-5222-41E8-8C69-3FFAB8BF7369}" destId="{E06A7EC4-7F28-4CD1-A7D9-28CD3CC0B5AC}" srcOrd="1" destOrd="0" parTransId="{0FB7CD14-9D70-4399-8CCA-940196B7D8C0}" sibTransId="{8AE12E7C-BD88-4079-8E7F-441866944F44}"/>
    <dgm:cxn modelId="{42C347C5-923F-4596-AEAD-AF18B2A25370}" type="presOf" srcId="{9918251F-E41D-42A6-AC42-E77AA043CF66}" destId="{9711C250-9989-41D0-B039-34E577CBA255}" srcOrd="0" destOrd="0" presId="urn:microsoft.com/office/officeart/2005/8/layout/vList4"/>
    <dgm:cxn modelId="{F2BC63F7-D7E6-451B-A1C2-0F43C4F67A2F}" type="presOf" srcId="{E06A7EC4-7F28-4CD1-A7D9-28CD3CC0B5AC}" destId="{88706F7C-0704-46EF-8B2C-945E173FACCC}" srcOrd="0" destOrd="0" presId="urn:microsoft.com/office/officeart/2005/8/layout/vList4"/>
    <dgm:cxn modelId="{DF669E93-0144-4C11-9297-0E074825071F}" type="presParOf" srcId="{6874984D-6280-4114-AC24-7AF958F230A4}" destId="{4F05C970-1275-46CB-9E14-D1F1B2018826}" srcOrd="0" destOrd="0" presId="urn:microsoft.com/office/officeart/2005/8/layout/vList4"/>
    <dgm:cxn modelId="{584C2636-4308-4BE4-AD1F-91FE96A38C8A}" type="presParOf" srcId="{4F05C970-1275-46CB-9E14-D1F1B2018826}" destId="{9711C250-9989-41D0-B039-34E577CBA255}" srcOrd="0" destOrd="0" presId="urn:microsoft.com/office/officeart/2005/8/layout/vList4"/>
    <dgm:cxn modelId="{C666C555-306E-4152-BAA1-614F26F393EC}" type="presParOf" srcId="{4F05C970-1275-46CB-9E14-D1F1B2018826}" destId="{70340318-AD60-4351-A4E6-765C7EC03802}" srcOrd="1" destOrd="0" presId="urn:microsoft.com/office/officeart/2005/8/layout/vList4"/>
    <dgm:cxn modelId="{C767B492-B536-4B64-9DA6-60595DAB521A}" type="presParOf" srcId="{4F05C970-1275-46CB-9E14-D1F1B2018826}" destId="{9E834D94-C414-4526-9026-4DFAD472CD10}" srcOrd="2" destOrd="0" presId="urn:microsoft.com/office/officeart/2005/8/layout/vList4"/>
    <dgm:cxn modelId="{5E1EBB2A-BAD1-44BD-8779-55E484A17A8E}" type="presParOf" srcId="{6874984D-6280-4114-AC24-7AF958F230A4}" destId="{C822EAF8-ACA9-4A9B-B142-0F1D8A171A79}" srcOrd="1" destOrd="0" presId="urn:microsoft.com/office/officeart/2005/8/layout/vList4"/>
    <dgm:cxn modelId="{6E4C9E98-256E-42E2-A1C1-E91285AC6F1B}" type="presParOf" srcId="{6874984D-6280-4114-AC24-7AF958F230A4}" destId="{C574BD3A-8471-4752-B265-81C576E808E9}" srcOrd="2" destOrd="0" presId="urn:microsoft.com/office/officeart/2005/8/layout/vList4"/>
    <dgm:cxn modelId="{E0F75104-2EFB-4CD0-90CE-FAB000C3EBB5}" type="presParOf" srcId="{C574BD3A-8471-4752-B265-81C576E808E9}" destId="{88706F7C-0704-46EF-8B2C-945E173FACCC}" srcOrd="0" destOrd="0" presId="urn:microsoft.com/office/officeart/2005/8/layout/vList4"/>
    <dgm:cxn modelId="{DE88134E-0D70-48F2-8E73-5F61DBE98B9E}" type="presParOf" srcId="{C574BD3A-8471-4752-B265-81C576E808E9}" destId="{F28C3398-FAB6-49F4-B2AC-A4438C8867C7}" srcOrd="1" destOrd="0" presId="urn:microsoft.com/office/officeart/2005/8/layout/vList4"/>
    <dgm:cxn modelId="{39394CAA-69B5-4FD3-9F89-9E292615D708}" type="presParOf" srcId="{C574BD3A-8471-4752-B265-81C576E808E9}" destId="{D82C2A4C-1D21-4ADA-BC39-75E57CF21365}" srcOrd="2" destOrd="0" presId="urn:microsoft.com/office/officeart/2005/8/layout/vList4"/>
    <dgm:cxn modelId="{8631DE37-CA14-4678-A1B3-F2DC5F415267}" type="presParOf" srcId="{6874984D-6280-4114-AC24-7AF958F230A4}" destId="{11499D5C-3165-426B-A657-FE8BC476D2A6}" srcOrd="3" destOrd="0" presId="urn:microsoft.com/office/officeart/2005/8/layout/vList4"/>
    <dgm:cxn modelId="{0A859DE3-B00B-49E8-998A-40E01B525615}" type="presParOf" srcId="{6874984D-6280-4114-AC24-7AF958F230A4}" destId="{AC6FE63C-13FD-4F23-995F-1DE8621CCDCA}" srcOrd="4" destOrd="0" presId="urn:microsoft.com/office/officeart/2005/8/layout/vList4"/>
    <dgm:cxn modelId="{A8176980-1B50-40A3-8260-AD5D92CBF11F}" type="presParOf" srcId="{AC6FE63C-13FD-4F23-995F-1DE8621CCDCA}" destId="{4B331EF9-9382-4461-90DD-50B9CBA91A5F}" srcOrd="0" destOrd="0" presId="urn:microsoft.com/office/officeart/2005/8/layout/vList4"/>
    <dgm:cxn modelId="{748A061E-28FE-449D-9D1B-0D858F42A731}" type="presParOf" srcId="{AC6FE63C-13FD-4F23-995F-1DE8621CCDCA}" destId="{4403CC5B-0A64-4BD4-BD67-B2F381A664F5}" srcOrd="1" destOrd="0" presId="urn:microsoft.com/office/officeart/2005/8/layout/vList4"/>
    <dgm:cxn modelId="{C2CE0EA2-2322-44C4-9290-EF7FBB1CF55A}" type="presParOf" srcId="{AC6FE63C-13FD-4F23-995F-1DE8621CCDCA}" destId="{570A8F23-0C71-4D0B-96A7-2666F0797393}" srcOrd="2" destOrd="0" presId="urn:microsoft.com/office/officeart/2005/8/layout/vList4"/>
    <dgm:cxn modelId="{43DF3555-661C-4454-99C2-2E23C2C9E4FC}" type="presParOf" srcId="{6874984D-6280-4114-AC24-7AF958F230A4}" destId="{67FA45C1-E40A-498F-BA14-4927319B7804}" srcOrd="5" destOrd="0" presId="urn:microsoft.com/office/officeart/2005/8/layout/vList4"/>
    <dgm:cxn modelId="{A191AC22-C002-4078-9316-AD782267C2C7}" type="presParOf" srcId="{6874984D-6280-4114-AC24-7AF958F230A4}" destId="{9A2A2B67-9166-4BC5-BF49-70E799776C3C}" srcOrd="6" destOrd="0" presId="urn:microsoft.com/office/officeart/2005/8/layout/vList4"/>
    <dgm:cxn modelId="{45B729D2-57E5-4164-B6BA-1B4A85F28329}" type="presParOf" srcId="{9A2A2B67-9166-4BC5-BF49-70E799776C3C}" destId="{215D49B6-B25B-4A2C-AEA5-07137D35D177}" srcOrd="0" destOrd="0" presId="urn:microsoft.com/office/officeart/2005/8/layout/vList4"/>
    <dgm:cxn modelId="{73F39FB2-FA12-4E96-B1EC-2BC48FCD9A5B}" type="presParOf" srcId="{9A2A2B67-9166-4BC5-BF49-70E799776C3C}" destId="{044F0771-87B8-42C8-AF31-AFAA90B69F0C}" srcOrd="1" destOrd="0" presId="urn:microsoft.com/office/officeart/2005/8/layout/vList4"/>
    <dgm:cxn modelId="{4834B062-E2DE-4ACC-AADC-E85D39F92423}" type="presParOf" srcId="{9A2A2B67-9166-4BC5-BF49-70E799776C3C}" destId="{2469B087-339A-4700-998A-2DE5DB6F256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1C250-9989-41D0-B039-34E577CBA255}">
      <dsp:nvSpPr>
        <dsp:cNvPr id="0" name=""/>
        <dsp:cNvSpPr/>
      </dsp:nvSpPr>
      <dsp:spPr>
        <a:xfrm>
          <a:off x="0" y="0"/>
          <a:ext cx="3240360" cy="12583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t-EE" sz="2300" kern="1200" dirty="0"/>
            <a:t>Loodus ja elurikkus</a:t>
          </a:r>
        </a:p>
      </dsp:txBody>
      <dsp:txXfrm>
        <a:off x="773903" y="0"/>
        <a:ext cx="2466456" cy="1258314"/>
      </dsp:txXfrm>
    </dsp:sp>
    <dsp:sp modelId="{70340318-AD60-4351-A4E6-765C7EC03802}">
      <dsp:nvSpPr>
        <dsp:cNvPr id="0" name=""/>
        <dsp:cNvSpPr/>
      </dsp:nvSpPr>
      <dsp:spPr>
        <a:xfrm>
          <a:off x="125831" y="125831"/>
          <a:ext cx="648072" cy="100665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706F7C-0704-46EF-8B2C-945E173FACCC}">
      <dsp:nvSpPr>
        <dsp:cNvPr id="0" name=""/>
        <dsp:cNvSpPr/>
      </dsp:nvSpPr>
      <dsp:spPr>
        <a:xfrm>
          <a:off x="0" y="1384145"/>
          <a:ext cx="3240360" cy="1258314"/>
        </a:xfrm>
        <a:prstGeom prst="roundRect">
          <a:avLst>
            <a:gd name="adj" fmla="val 10000"/>
          </a:avLst>
        </a:prstGeom>
        <a:solidFill>
          <a:schemeClr val="accent1">
            <a:hueOff val="0"/>
            <a:satOff val="0"/>
            <a:lumOff val="0"/>
            <a:alphaOff val="0"/>
          </a:schemeClr>
        </a:solidFill>
        <a:ln w="571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t-EE" sz="2300" kern="1200" dirty="0"/>
            <a:t>Ringmajandus ja elukvaliteet</a:t>
          </a:r>
        </a:p>
      </dsp:txBody>
      <dsp:txXfrm>
        <a:off x="773903" y="1384145"/>
        <a:ext cx="2466456" cy="1258314"/>
      </dsp:txXfrm>
    </dsp:sp>
    <dsp:sp modelId="{F28C3398-FAB6-49F4-B2AC-A4438C8867C7}">
      <dsp:nvSpPr>
        <dsp:cNvPr id="0" name=""/>
        <dsp:cNvSpPr/>
      </dsp:nvSpPr>
      <dsp:spPr>
        <a:xfrm>
          <a:off x="125831" y="1509977"/>
          <a:ext cx="648072" cy="100665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0" r="-7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331EF9-9382-4461-90DD-50B9CBA91A5F}">
      <dsp:nvSpPr>
        <dsp:cNvPr id="0" name=""/>
        <dsp:cNvSpPr/>
      </dsp:nvSpPr>
      <dsp:spPr>
        <a:xfrm>
          <a:off x="0" y="2768291"/>
          <a:ext cx="3240360" cy="12583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t-EE" sz="2300" kern="1200" dirty="0"/>
            <a:t>Kliimaprojektid</a:t>
          </a:r>
        </a:p>
      </dsp:txBody>
      <dsp:txXfrm>
        <a:off x="773903" y="2768291"/>
        <a:ext cx="2466456" cy="1258314"/>
      </dsp:txXfrm>
    </dsp:sp>
    <dsp:sp modelId="{4403CC5B-0A64-4BD4-BD67-B2F381A664F5}">
      <dsp:nvSpPr>
        <dsp:cNvPr id="0" name=""/>
        <dsp:cNvSpPr/>
      </dsp:nvSpPr>
      <dsp:spPr>
        <a:xfrm>
          <a:off x="125831" y="2894123"/>
          <a:ext cx="648072" cy="100665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5D49B6-B25B-4A2C-AEA5-07137D35D177}">
      <dsp:nvSpPr>
        <dsp:cNvPr id="0" name=""/>
        <dsp:cNvSpPr/>
      </dsp:nvSpPr>
      <dsp:spPr>
        <a:xfrm>
          <a:off x="0" y="4152437"/>
          <a:ext cx="3240360" cy="12583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t-EE" sz="2300" kern="1200" dirty="0"/>
            <a:t>Puhtale energiale üleminek</a:t>
          </a:r>
        </a:p>
      </dsp:txBody>
      <dsp:txXfrm>
        <a:off x="773903" y="4152437"/>
        <a:ext cx="2466456" cy="1258314"/>
      </dsp:txXfrm>
    </dsp:sp>
    <dsp:sp modelId="{044F0771-87B8-42C8-AF31-AFAA90B69F0C}">
      <dsp:nvSpPr>
        <dsp:cNvPr id="0" name=""/>
        <dsp:cNvSpPr/>
      </dsp:nvSpPr>
      <dsp:spPr>
        <a:xfrm>
          <a:off x="125831" y="4278268"/>
          <a:ext cx="648072" cy="1006651"/>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57000" r="-5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
          <p:cNvSpPr>
            <a:spLocks noGrp="1" noRot="1" noChangeAspect="1" noChangeArrowheads="1"/>
          </p:cNvSpPr>
          <p:nvPr>
            <p:ph type="sldImg"/>
          </p:nvPr>
        </p:nvSpPr>
        <p:spPr bwMode="auto">
          <a:xfrm>
            <a:off x="217488" y="812800"/>
            <a:ext cx="7121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t-EE" altLang="et-EE" noProof="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446793">
              <a:lnSpc>
                <a:spcPct val="95000"/>
              </a:lnSpc>
              <a:tabLst>
                <a:tab pos="449263" algn="l"/>
                <a:tab pos="898525" algn="l"/>
                <a:tab pos="1347788" algn="l"/>
                <a:tab pos="1797050" algn="l"/>
                <a:tab pos="2246313" algn="l"/>
                <a:tab pos="2695575" algn="l"/>
                <a:tab pos="3144838" algn="l"/>
              </a:tabLst>
              <a:defRPr sz="1400" smtClean="0">
                <a:solidFill>
                  <a:srgbClr val="000000"/>
                </a:solidFill>
                <a:latin typeface="Times New Roman" pitchFamily="16" charset="0"/>
                <a:cs typeface="Arial Unicode MS" charset="0"/>
              </a:defRPr>
            </a:lvl1pPr>
          </a:lstStyle>
          <a:p>
            <a:pPr>
              <a:defRPr/>
            </a:pPr>
            <a:endParaRPr lang="et-EE" altLang="et-EE"/>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446793">
              <a:lnSpc>
                <a:spcPct val="95000"/>
              </a:lnSpc>
              <a:tabLst>
                <a:tab pos="449263" algn="l"/>
                <a:tab pos="898525" algn="l"/>
                <a:tab pos="1347788" algn="l"/>
                <a:tab pos="1797050" algn="l"/>
                <a:tab pos="2246313" algn="l"/>
                <a:tab pos="2695575" algn="l"/>
                <a:tab pos="3144838" algn="l"/>
              </a:tabLst>
              <a:defRPr sz="1400" smtClean="0">
                <a:solidFill>
                  <a:srgbClr val="000000"/>
                </a:solidFill>
                <a:latin typeface="Times New Roman" pitchFamily="16" charset="0"/>
                <a:cs typeface="Arial Unicode MS" charset="0"/>
              </a:defRPr>
            </a:lvl1pPr>
          </a:lstStyle>
          <a:p>
            <a:pPr>
              <a:defRPr/>
            </a:pPr>
            <a:endParaRPr lang="et-EE" altLang="et-EE"/>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446793">
              <a:lnSpc>
                <a:spcPct val="95000"/>
              </a:lnSpc>
              <a:tabLst>
                <a:tab pos="449263" algn="l"/>
                <a:tab pos="898525" algn="l"/>
                <a:tab pos="1347788" algn="l"/>
                <a:tab pos="1797050" algn="l"/>
                <a:tab pos="2246313" algn="l"/>
                <a:tab pos="2695575" algn="l"/>
                <a:tab pos="3144838" algn="l"/>
              </a:tabLst>
              <a:defRPr sz="1400" smtClean="0">
                <a:solidFill>
                  <a:srgbClr val="000000"/>
                </a:solidFill>
                <a:latin typeface="Times New Roman" pitchFamily="16" charset="0"/>
                <a:cs typeface="Arial Unicode MS" charset="0"/>
              </a:defRPr>
            </a:lvl1pPr>
          </a:lstStyle>
          <a:p>
            <a:pPr>
              <a:defRPr/>
            </a:pPr>
            <a:endParaRPr lang="et-EE" altLang="et-EE"/>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446793">
              <a:lnSpc>
                <a:spcPct val="95000"/>
              </a:lnSpc>
              <a:tabLst>
                <a:tab pos="449263" algn="l"/>
                <a:tab pos="898525" algn="l"/>
                <a:tab pos="1347788" algn="l"/>
                <a:tab pos="1797050" algn="l"/>
                <a:tab pos="2246313" algn="l"/>
                <a:tab pos="2695575" algn="l"/>
                <a:tab pos="3144838" algn="l"/>
              </a:tabLst>
              <a:defRPr sz="1400" smtClean="0">
                <a:solidFill>
                  <a:srgbClr val="000000"/>
                </a:solidFill>
                <a:latin typeface="Times New Roman" pitchFamily="16" charset="0"/>
                <a:cs typeface="Arial Unicode MS" charset="0"/>
              </a:defRPr>
            </a:lvl1pPr>
          </a:lstStyle>
          <a:p>
            <a:pPr>
              <a:defRPr/>
            </a:pPr>
            <a:fld id="{BD32D275-AE55-4DEC-B162-E8A75452D137}" type="slidenum">
              <a:rPr lang="et-EE" altLang="et-EE"/>
              <a:pPr>
                <a:defRPr/>
              </a:pPr>
              <a:t>‹#›</a:t>
            </a:fld>
            <a:endParaRPr lang="et-EE" altLang="et-EE"/>
          </a:p>
        </p:txBody>
      </p:sp>
    </p:spTree>
    <p:extLst>
      <p:ext uri="{BB962C8B-B14F-4D97-AF65-F5344CB8AC3E}">
        <p14:creationId xmlns:p14="http://schemas.microsoft.com/office/powerpoint/2010/main" val="3079954146"/>
      </p:ext>
    </p:extLst>
  </p:cSld>
  <p:clrMap bg1="lt1" tx1="dk1" bg2="lt2" tx2="dk2" accent1="accent1" accent2="accent2" accent3="accent3" accent4="accent4" accent5="accent5" accent6="accent6" hlink="hlink" folHlink="folHlink"/>
  <p:notesStyle>
    <a:lvl1pPr algn="l" defTabSz="446088"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38188" indent="-284163" algn="l" defTabSz="446088"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36650" indent="-227013" algn="l" defTabSz="446088"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590675" indent="-227013" algn="l" defTabSz="446088"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44700" indent="-227013" algn="l" defTabSz="446088"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73428" algn="l" defTabSz="909368" rtl="0" eaLnBrk="1" latinLnBrk="0" hangingPunct="1">
      <a:defRPr sz="1200" kern="1200">
        <a:solidFill>
          <a:schemeClr val="tx1"/>
        </a:solidFill>
        <a:latin typeface="+mn-lt"/>
        <a:ea typeface="+mn-ea"/>
        <a:cs typeface="+mn-cs"/>
      </a:defRPr>
    </a:lvl6pPr>
    <a:lvl7pPr marL="2728115" algn="l" defTabSz="909368" rtl="0" eaLnBrk="1" latinLnBrk="0" hangingPunct="1">
      <a:defRPr sz="1200" kern="1200">
        <a:solidFill>
          <a:schemeClr val="tx1"/>
        </a:solidFill>
        <a:latin typeface="+mn-lt"/>
        <a:ea typeface="+mn-ea"/>
        <a:cs typeface="+mn-cs"/>
      </a:defRPr>
    </a:lvl7pPr>
    <a:lvl8pPr marL="3182800" algn="l" defTabSz="909368" rtl="0" eaLnBrk="1" latinLnBrk="0" hangingPunct="1">
      <a:defRPr sz="1200" kern="1200">
        <a:solidFill>
          <a:schemeClr val="tx1"/>
        </a:solidFill>
        <a:latin typeface="+mn-lt"/>
        <a:ea typeface="+mn-ea"/>
        <a:cs typeface="+mn-cs"/>
      </a:defRPr>
    </a:lvl8pPr>
    <a:lvl9pPr marL="3637486" algn="l" defTabSz="909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1pPr>
            <a:lvl2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2pPr>
            <a:lvl3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3pPr>
            <a:lvl4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4pPr>
            <a:lvl5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5pPr>
            <a:lvl6pPr marL="25019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6pPr>
            <a:lvl7pPr marL="29591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7pPr>
            <a:lvl8pPr marL="34163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8pPr>
            <a:lvl9pPr marL="38735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9pPr>
          </a:lstStyle>
          <a:p>
            <a:pPr defTabSz="446088" eaLnBrk="1"/>
            <a:fld id="{B7BF24F4-5637-4D31-B9CD-984FB79765A4}" type="slidenum">
              <a:rPr lang="et-EE" altLang="et-EE">
                <a:solidFill>
                  <a:srgbClr val="000000"/>
                </a:solidFill>
                <a:latin typeface="Times New Roman" pitchFamily="16" charset="0"/>
              </a:rPr>
              <a:pPr defTabSz="446088" eaLnBrk="1"/>
              <a:t>1</a:t>
            </a:fld>
            <a:endParaRPr lang="et-EE" altLang="et-EE">
              <a:solidFill>
                <a:srgbClr val="000000"/>
              </a:solidFill>
              <a:latin typeface="Times New Roman" pitchFamily="16" charset="0"/>
            </a:endParaRPr>
          </a:p>
        </p:txBody>
      </p:sp>
      <p:sp>
        <p:nvSpPr>
          <p:cNvPr id="120835"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6"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t-EE" altLang="et-EE" dirty="0"/>
              <a:t>Tere, </a:t>
            </a:r>
            <a:br>
              <a:rPr lang="et-EE" altLang="et-EE" dirty="0"/>
            </a:br>
            <a:r>
              <a:rPr lang="et-EE" altLang="et-EE" dirty="0"/>
              <a:t>Mina olen Krista Kupits, Keskkonnaministeeriumi</a:t>
            </a:r>
            <a:r>
              <a:rPr lang="et-EE" altLang="et-EE" baseline="0" dirty="0"/>
              <a:t> keskkonnakorralduse osakonnast ning täna teen teile väikese ülevaate sellest, milliseid projektitaotlusi oodatakse LIFE ringmajanduse ja elukvaliteet </a:t>
            </a:r>
            <a:r>
              <a:rPr lang="et-EE" altLang="et-EE" baseline="0" dirty="0" err="1"/>
              <a:t>allprogrammi</a:t>
            </a:r>
            <a:r>
              <a:rPr lang="et-EE" altLang="et-EE" baseline="0" dirty="0"/>
              <a:t>. </a:t>
            </a:r>
            <a:endParaRPr lang="et-EE" altLang="et-EE" dirty="0"/>
          </a:p>
        </p:txBody>
      </p:sp>
    </p:spTree>
    <p:extLst>
      <p:ext uri="{BB962C8B-B14F-4D97-AF65-F5344CB8AC3E}">
        <p14:creationId xmlns:p14="http://schemas.microsoft.com/office/powerpoint/2010/main" val="116528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r>
              <a:rPr lang="fi-FI" dirty="0" err="1"/>
              <a:t>Põhja</a:t>
            </a:r>
            <a:r>
              <a:rPr lang="fi-FI" dirty="0"/>
              <a:t>- ja </a:t>
            </a:r>
            <a:r>
              <a:rPr lang="fi-FI" dirty="0" err="1"/>
              <a:t>pinnavee</a:t>
            </a:r>
            <a:r>
              <a:rPr lang="fi-FI" dirty="0"/>
              <a:t> </a:t>
            </a:r>
            <a:r>
              <a:rPr lang="fi-FI" dirty="0" err="1"/>
              <a:t>kvaliteedi</a:t>
            </a:r>
            <a:r>
              <a:rPr lang="fi-FI" dirty="0"/>
              <a:t> kaitse ja </a:t>
            </a:r>
            <a:r>
              <a:rPr lang="fi-FI" dirty="0" err="1"/>
              <a:t>parandamine</a:t>
            </a:r>
            <a:r>
              <a:rPr lang="fi-FI" dirty="0"/>
              <a:t> </a:t>
            </a:r>
            <a:r>
              <a:rPr lang="fi-FI" dirty="0" err="1"/>
              <a:t>ning</a:t>
            </a:r>
            <a:r>
              <a:rPr lang="fi-FI" dirty="0"/>
              <a:t> </a:t>
            </a:r>
            <a:r>
              <a:rPr lang="fi-FI" dirty="0" err="1"/>
              <a:t>vee</a:t>
            </a:r>
            <a:r>
              <a:rPr lang="fi-FI" dirty="0"/>
              <a:t> ja </a:t>
            </a:r>
            <a:r>
              <a:rPr lang="fi-FI" dirty="0" err="1"/>
              <a:t>mere</a:t>
            </a:r>
            <a:r>
              <a:rPr lang="fi-FI" dirty="0"/>
              <a:t> </a:t>
            </a:r>
            <a:r>
              <a:rPr lang="fi-FI" dirty="0" err="1"/>
              <a:t>saasteainete</a:t>
            </a:r>
            <a:r>
              <a:rPr lang="fi-FI" dirty="0"/>
              <a:t> </a:t>
            </a:r>
            <a:r>
              <a:rPr lang="fi-FI" dirty="0" err="1"/>
              <a:t>ennetamine</a:t>
            </a:r>
            <a:r>
              <a:rPr lang="fi-FI" dirty="0"/>
              <a:t> ja </a:t>
            </a:r>
            <a:r>
              <a:rPr lang="fi-FI" dirty="0" err="1"/>
              <a:t>likvideerimine</a:t>
            </a:r>
            <a:r>
              <a:rPr lang="fi-FI" dirty="0"/>
              <a:t>, et </a:t>
            </a:r>
            <a:r>
              <a:rPr lang="fi-FI" dirty="0" err="1"/>
              <a:t>saavutada</a:t>
            </a:r>
            <a:r>
              <a:rPr lang="fi-FI" dirty="0"/>
              <a:t> ja </a:t>
            </a:r>
            <a:r>
              <a:rPr lang="fi-FI" dirty="0" err="1"/>
              <a:t>säilitada</a:t>
            </a:r>
            <a:r>
              <a:rPr lang="fi-FI" dirty="0"/>
              <a:t> </a:t>
            </a:r>
            <a:r>
              <a:rPr lang="fi-FI" dirty="0" err="1"/>
              <a:t>kõigi</a:t>
            </a:r>
            <a:r>
              <a:rPr lang="fi-FI" dirty="0"/>
              <a:t> </a:t>
            </a:r>
            <a:r>
              <a:rPr lang="fi-FI" dirty="0" err="1"/>
              <a:t>liidu</a:t>
            </a:r>
            <a:r>
              <a:rPr lang="fi-FI" dirty="0"/>
              <a:t> </a:t>
            </a:r>
            <a:r>
              <a:rPr lang="fi-FI" dirty="0" err="1"/>
              <a:t>veekogude</a:t>
            </a:r>
            <a:r>
              <a:rPr lang="fi-FI" dirty="0"/>
              <a:t>, </a:t>
            </a:r>
            <a:r>
              <a:rPr lang="fi-FI" dirty="0" err="1"/>
              <a:t>sealhulgas</a:t>
            </a:r>
            <a:r>
              <a:rPr lang="fi-FI" dirty="0"/>
              <a:t> </a:t>
            </a:r>
            <a:r>
              <a:rPr lang="fi-FI" dirty="0" err="1"/>
              <a:t>märgalade</a:t>
            </a:r>
            <a:r>
              <a:rPr lang="fi-FI" dirty="0"/>
              <a:t>, </a:t>
            </a:r>
            <a:r>
              <a:rPr lang="fi-FI" dirty="0" err="1"/>
              <a:t>merekeskkonna</a:t>
            </a:r>
            <a:r>
              <a:rPr lang="fi-FI" dirty="0"/>
              <a:t> </a:t>
            </a:r>
            <a:r>
              <a:rPr lang="fi-FI" dirty="0" err="1"/>
              <a:t>hea</a:t>
            </a:r>
            <a:r>
              <a:rPr lang="fi-FI" dirty="0"/>
              <a:t> </a:t>
            </a:r>
            <a:r>
              <a:rPr lang="fi-FI" dirty="0" err="1"/>
              <a:t>keemiline</a:t>
            </a:r>
            <a:r>
              <a:rPr lang="fi-FI" dirty="0"/>
              <a:t> ja </a:t>
            </a:r>
            <a:r>
              <a:rPr lang="fi-FI" dirty="0" err="1"/>
              <a:t>ökoloogiline</a:t>
            </a:r>
            <a:r>
              <a:rPr lang="fi-FI" dirty="0"/>
              <a:t> </a:t>
            </a:r>
            <a:r>
              <a:rPr lang="fi-FI" dirty="0" err="1"/>
              <a:t>seisund</a:t>
            </a:r>
            <a:r>
              <a:rPr lang="et-EE" dirty="0"/>
              <a:t>.</a:t>
            </a:r>
          </a:p>
          <a:p>
            <a:endParaRPr lang="et-EE" dirty="0"/>
          </a:p>
          <a:p>
            <a:pPr marL="0" marR="0" lvl="0" indent="0" algn="l" defTabSz="446088"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t-EE" sz="1200" dirty="0"/>
              <a:t>Mere ja rannikuäärsed tegevused</a:t>
            </a:r>
          </a:p>
          <a:p>
            <a:r>
              <a:rPr lang="et-EE" dirty="0"/>
              <a:t>Sh: Veealuse müra vähendamine,</a:t>
            </a:r>
            <a:r>
              <a:rPr lang="et-EE" baseline="0" dirty="0"/>
              <a:t> mereprügi tekkimise ennetamine, merepõhja häirete vähendamine, </a:t>
            </a:r>
            <a:r>
              <a:rPr lang="et-EE" baseline="0" dirty="0" err="1"/>
              <a:t>ülepüük</a:t>
            </a:r>
            <a:r>
              <a:rPr lang="et-EE" baseline="0" dirty="0"/>
              <a:t> ja kalastamisega seotud tegevused</a:t>
            </a:r>
          </a:p>
          <a:p>
            <a:endParaRPr lang="et-EE" baseline="0" dirty="0"/>
          </a:p>
          <a:p>
            <a:r>
              <a:rPr lang="et-EE" baseline="0" dirty="0"/>
              <a:t>Veetööstus</a:t>
            </a:r>
            <a:br>
              <a:rPr lang="et-EE" baseline="0" dirty="0"/>
            </a:br>
            <a:r>
              <a:rPr lang="et-EE" baseline="0" dirty="0"/>
              <a:t>Sh; </a:t>
            </a:r>
            <a:r>
              <a:rPr lang="et-EE" baseline="0" dirty="0" err="1"/>
              <a:t>Puhtajooogivee</a:t>
            </a:r>
            <a:r>
              <a:rPr lang="et-EE" baseline="0" dirty="0"/>
              <a:t> tagamine läbi ressursitõhusa ja innovaatilise lahenduse. </a:t>
            </a:r>
          </a:p>
          <a:p>
            <a:r>
              <a:rPr lang="et-EE" baseline="0" dirty="0" err="1"/>
              <a:t>Alterantiivsed</a:t>
            </a:r>
            <a:r>
              <a:rPr lang="et-EE" baseline="0" dirty="0"/>
              <a:t> lahendused reoveepuhastamiseks, veevarustuse tagamiseks</a:t>
            </a:r>
          </a:p>
          <a:p>
            <a:r>
              <a:rPr lang="et-EE" baseline="0" dirty="0"/>
              <a:t>Uued tehnoloogiad </a:t>
            </a:r>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11</a:t>
            </a:fld>
            <a:endParaRPr lang="et-EE" altLang="et-EE"/>
          </a:p>
        </p:txBody>
      </p:sp>
    </p:spTree>
    <p:extLst>
      <p:ext uri="{BB962C8B-B14F-4D97-AF65-F5344CB8AC3E}">
        <p14:creationId xmlns:p14="http://schemas.microsoft.com/office/powerpoint/2010/main" val="153655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r>
              <a:rPr lang="et-EE" dirty="0"/>
              <a:t>Tegevused panustavad </a:t>
            </a:r>
            <a:r>
              <a:rPr lang="et-EE" dirty="0" err="1"/>
              <a:t>Euroopla</a:t>
            </a:r>
            <a:r>
              <a:rPr lang="et-EE" dirty="0"/>
              <a:t> liidu bioloogilise</a:t>
            </a:r>
            <a:r>
              <a:rPr lang="et-EE" baseline="0" dirty="0"/>
              <a:t> mitmekesisuse strateegia 2030-sse ja aitavad rakendada uut Pinnase strateegiat.</a:t>
            </a:r>
          </a:p>
          <a:p>
            <a:r>
              <a:rPr lang="et-EE" baseline="0" dirty="0"/>
              <a:t>Sh tegevused, mis panustavad mulla viljakuse jätkumisse ja muldade degradeerumise </a:t>
            </a:r>
            <a:r>
              <a:rPr lang="et-EE" baseline="0" dirty="0" err="1"/>
              <a:t>vähnemisesse</a:t>
            </a:r>
            <a:r>
              <a:rPr lang="et-EE" baseline="0" dirty="0"/>
              <a:t>.</a:t>
            </a:r>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12</a:t>
            </a:fld>
            <a:endParaRPr lang="et-EE" altLang="et-EE"/>
          </a:p>
        </p:txBody>
      </p:sp>
    </p:spTree>
    <p:extLst>
      <p:ext uri="{BB962C8B-B14F-4D97-AF65-F5344CB8AC3E}">
        <p14:creationId xmlns:p14="http://schemas.microsoft.com/office/powerpoint/2010/main" val="3189027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pPr marL="0" marR="0" lvl="0" indent="0" algn="l" defTabSz="446088"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fi-FI" dirty="0" err="1"/>
              <a:t>ohtlikest</a:t>
            </a:r>
            <a:r>
              <a:rPr lang="fi-FI" dirty="0"/>
              <a:t> </a:t>
            </a:r>
            <a:r>
              <a:rPr lang="fi-FI" dirty="0" err="1"/>
              <a:t>ainetest</a:t>
            </a:r>
            <a:r>
              <a:rPr lang="et-EE" baseline="0" dirty="0"/>
              <a:t> tuleneva mõju vältimine ja vähendamine nii keskkonna kui ka inimese vaatest. See aasta on ekstra välja toodud digitaalsete tööriistade, meetodite ja mudelite arendamine, et vähendada loomkatsete hulka. </a:t>
            </a:r>
            <a:endParaRPr lang="fi-FI"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13</a:t>
            </a:fld>
            <a:endParaRPr lang="et-EE" altLang="et-EE"/>
          </a:p>
        </p:txBody>
      </p:sp>
    </p:spTree>
    <p:extLst>
      <p:ext uri="{BB962C8B-B14F-4D97-AF65-F5344CB8AC3E}">
        <p14:creationId xmlns:p14="http://schemas.microsoft.com/office/powerpoint/2010/main" val="3949854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r>
              <a:rPr lang="et-EE" dirty="0"/>
              <a:t>Ning viimane,</a:t>
            </a:r>
            <a:r>
              <a:rPr lang="et-EE" baseline="0" dirty="0"/>
              <a:t> mis eelmisel aastal lisandus on Euroopa </a:t>
            </a:r>
            <a:r>
              <a:rPr lang="et-EE" baseline="0" dirty="0" err="1"/>
              <a:t>Bauhausi</a:t>
            </a:r>
            <a:r>
              <a:rPr lang="et-EE" baseline="0" dirty="0"/>
              <a:t> strateegiat toetavad projektid – mis siis keskenduvad uuenduslikele </a:t>
            </a:r>
            <a:r>
              <a:rPr lang="et-EE" baseline="0" dirty="0" err="1"/>
              <a:t>arhidektuursetele</a:t>
            </a:r>
            <a:r>
              <a:rPr lang="et-EE" baseline="0" dirty="0"/>
              <a:t> lähenemistele, vanade tööstuspiirkondade arendamisele seejuures jälgides </a:t>
            </a:r>
            <a:r>
              <a:rPr lang="et-EE" baseline="0" dirty="0" err="1"/>
              <a:t>ökomodulatsiooni</a:t>
            </a:r>
            <a:r>
              <a:rPr lang="et-EE" baseline="0" dirty="0"/>
              <a:t> ja eluslooduse sõbralike lahenduste kasutamist. </a:t>
            </a:r>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14</a:t>
            </a:fld>
            <a:endParaRPr lang="et-EE" altLang="et-EE"/>
          </a:p>
        </p:txBody>
      </p:sp>
    </p:spTree>
    <p:extLst>
      <p:ext uri="{BB962C8B-B14F-4D97-AF65-F5344CB8AC3E}">
        <p14:creationId xmlns:p14="http://schemas.microsoft.com/office/powerpoint/2010/main" val="1281007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pPr rtl="0" fontAlgn="base"/>
            <a:r>
              <a:rPr lang="et-EE" dirty="0"/>
              <a:t>Kahjuks ma täna</a:t>
            </a:r>
            <a:r>
              <a:rPr lang="et-EE" baseline="0" dirty="0"/>
              <a:t> ei tea öelda, millised olid kõige edukamad projektid, aga teada on, et eelistati selliseid, millel on konkreetne, suur mõju ning panustab mitme valdkonna parandamisesse. </a:t>
            </a:r>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15</a:t>
            </a:fld>
            <a:endParaRPr lang="et-EE" altLang="et-EE"/>
          </a:p>
        </p:txBody>
      </p:sp>
    </p:spTree>
    <p:extLst>
      <p:ext uri="{BB962C8B-B14F-4D97-AF65-F5344CB8AC3E}">
        <p14:creationId xmlns:p14="http://schemas.microsoft.com/office/powerpoint/2010/main" val="1073766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Eelmise</a:t>
            </a:r>
            <a:r>
              <a:rPr lang="et-EE" baseline="0" dirty="0"/>
              <a:t> taotlusvooru statistika. Kõige enam esitati projekte, mis sobisid prioriteet „ringmajandus ja jäätmed“ alla ning palju oli ka vee ja õhu valdkonna projekte. </a:t>
            </a:r>
          </a:p>
          <a:p>
            <a:endParaRPr lang="et-EE" baseline="0" dirty="0"/>
          </a:p>
          <a:p>
            <a:r>
              <a:rPr lang="et-EE" baseline="0" dirty="0"/>
              <a:t>Kokku esitati 2022 39 ringmajanduse valdkonna projekti</a:t>
            </a:r>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16</a:t>
            </a:fld>
            <a:endParaRPr lang="et-EE" altLang="et-EE"/>
          </a:p>
        </p:txBody>
      </p:sp>
    </p:spTree>
    <p:extLst>
      <p:ext uri="{BB962C8B-B14F-4D97-AF65-F5344CB8AC3E}">
        <p14:creationId xmlns:p14="http://schemas.microsoft.com/office/powerpoint/2010/main" val="1143261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Selle vooru eelarve on 611 miljonit eurot, millest </a:t>
            </a:r>
            <a:r>
              <a:rPr lang="et-EE" dirty="0" err="1"/>
              <a:t>rigmajandusele</a:t>
            </a:r>
            <a:r>
              <a:rPr lang="et-EE" dirty="0"/>
              <a:t> on mõeldud 81 miljonit eurot</a:t>
            </a:r>
          </a:p>
        </p:txBody>
      </p:sp>
      <p:sp>
        <p:nvSpPr>
          <p:cNvPr id="4" name="Slaidinumbri kohatäide 3"/>
          <p:cNvSpPr>
            <a:spLocks noGrp="1"/>
          </p:cNvSpPr>
          <p:nvPr>
            <p:ph type="sldNum"/>
          </p:nvPr>
        </p:nvSpPr>
        <p:spPr/>
        <p:txBody>
          <a:bodyPr/>
          <a:lstStyle/>
          <a:p>
            <a:pPr>
              <a:defRPr/>
            </a:pPr>
            <a:fld id="{BD32D275-AE55-4DEC-B162-E8A75452D137}" type="slidenum">
              <a:rPr lang="et-EE" altLang="et-EE" smtClean="0"/>
              <a:pPr>
                <a:defRPr/>
              </a:pPr>
              <a:t>17</a:t>
            </a:fld>
            <a:endParaRPr lang="et-EE" altLang="et-EE"/>
          </a:p>
        </p:txBody>
      </p:sp>
    </p:spTree>
    <p:extLst>
      <p:ext uri="{BB962C8B-B14F-4D97-AF65-F5344CB8AC3E}">
        <p14:creationId xmlns:p14="http://schemas.microsoft.com/office/powerpoint/2010/main" val="2868874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1pPr>
            <a:lvl2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2pPr>
            <a:lvl3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3pPr>
            <a:lvl4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4pPr>
            <a:lvl5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5pPr>
            <a:lvl6pPr marL="25019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6pPr>
            <a:lvl7pPr marL="29591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7pPr>
            <a:lvl8pPr marL="34163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8pPr>
            <a:lvl9pPr marL="38735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9pPr>
          </a:lstStyle>
          <a:p>
            <a:pPr defTabSz="446088" eaLnBrk="1"/>
            <a:fld id="{44D5086C-8704-4669-B6C3-59C7544C7887}" type="slidenum">
              <a:rPr lang="et-EE" altLang="et-EE">
                <a:solidFill>
                  <a:srgbClr val="000000"/>
                </a:solidFill>
                <a:latin typeface="Times New Roman" pitchFamily="16" charset="0"/>
              </a:rPr>
              <a:pPr defTabSz="446088" eaLnBrk="1"/>
              <a:t>18</a:t>
            </a:fld>
            <a:endParaRPr lang="et-EE" altLang="et-EE">
              <a:solidFill>
                <a:srgbClr val="000000"/>
              </a:solidFill>
              <a:latin typeface="Times New Roman" pitchFamily="16" charset="0"/>
            </a:endParaRPr>
          </a:p>
        </p:txBody>
      </p:sp>
      <p:sp>
        <p:nvSpPr>
          <p:cNvPr id="131075"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6"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46145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LIFE programm jaguneb suures laastus neljaks </a:t>
            </a:r>
            <a:r>
              <a:rPr lang="et-EE" dirty="0" err="1"/>
              <a:t>allprogrammiks</a:t>
            </a:r>
            <a:r>
              <a:rPr lang="et-EE" dirty="0"/>
              <a:t>,</a:t>
            </a:r>
            <a:r>
              <a:rPr lang="et-EE" baseline="0" dirty="0"/>
              <a:t> mis omakorda kõik kitsamateks valdkondadeks jagunevad. Merike enne mind juba loodusest ja elurikkusest rääkis. Mina keskendun täna just sellele teisele blokile ehk </a:t>
            </a:r>
            <a:r>
              <a:rPr lang="et-EE" baseline="0" dirty="0" err="1"/>
              <a:t>ringamajandusele</a:t>
            </a:r>
            <a:r>
              <a:rPr lang="et-EE" baseline="0" dirty="0"/>
              <a:t> ja elurikkusele, mis käivad käsikäes. </a:t>
            </a:r>
          </a:p>
          <a:p>
            <a:endParaRPr lang="et-EE" baseline="0" dirty="0"/>
          </a:p>
          <a:p>
            <a:r>
              <a:rPr lang="et-EE" baseline="0" dirty="0"/>
              <a:t>LIFE projektid peavad kõik suuremal-vähemal määral aitama kaasa LIFE eesmärkidele, milleks on majanduse suunamine ringmajanduse, </a:t>
            </a:r>
            <a:r>
              <a:rPr lang="et-EE" baseline="0" dirty="0" err="1"/>
              <a:t>energiatöhususe</a:t>
            </a:r>
            <a:r>
              <a:rPr lang="et-EE" baseline="0" dirty="0"/>
              <a:t> ja kliimaneutraalse majanduse poole. Kuid seda tehes samal ajal ka kaitsta keskkonnaseisundit ning peatada elurikkuse vähenemine. </a:t>
            </a:r>
          </a:p>
          <a:p>
            <a:endParaRPr lang="et-EE" baseline="0" dirty="0"/>
          </a:p>
          <a:p>
            <a:r>
              <a:rPr lang="et-EE" baseline="0" dirty="0"/>
              <a:t>LIFE projektid on väga praktilised ning annavad võimaluse edukate lahenduste laiendamiseks suuremale skaalale. Oluline osa LIFE projektidest panustab teadlikkuse tõstmisele. </a:t>
            </a:r>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2</a:t>
            </a:fld>
            <a:endParaRPr lang="et-EE" altLang="et-EE"/>
          </a:p>
        </p:txBody>
      </p:sp>
    </p:spTree>
    <p:extLst>
      <p:ext uri="{BB962C8B-B14F-4D97-AF65-F5344CB8AC3E}">
        <p14:creationId xmlns:p14="http://schemas.microsoft.com/office/powerpoint/2010/main" val="343887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r>
              <a:rPr lang="et-EE" dirty="0"/>
              <a:t>Lisaks sellele on </a:t>
            </a:r>
            <a:r>
              <a:rPr lang="et-EE" dirty="0" err="1"/>
              <a:t>LIFEs</a:t>
            </a:r>
            <a:r>
              <a:rPr lang="et-EE" dirty="0"/>
              <a:t> tegelikult olemas ka hankemeetmed, erinevad auhinnad-auhinnarahad aga </a:t>
            </a:r>
            <a:r>
              <a:rPr lang="et-EE" dirty="0" err="1"/>
              <a:t>rigmajanduse</a:t>
            </a:r>
            <a:r>
              <a:rPr lang="et-EE" dirty="0"/>
              <a:t> ja elurikkuse projektid on ennekõike </a:t>
            </a:r>
            <a:r>
              <a:rPr lang="et-EE" dirty="0" err="1"/>
              <a:t>Tegevusprojetid</a:t>
            </a:r>
            <a:r>
              <a:rPr lang="et-EE" dirty="0"/>
              <a:t> ehk Standard </a:t>
            </a:r>
            <a:r>
              <a:rPr lang="et-EE" dirty="0" err="1"/>
              <a:t>action</a:t>
            </a:r>
            <a:r>
              <a:rPr lang="et-EE" dirty="0"/>
              <a:t> </a:t>
            </a:r>
            <a:r>
              <a:rPr lang="et-EE" dirty="0" err="1"/>
              <a:t>projects</a:t>
            </a:r>
            <a:endParaRPr lang="et-EE" dirty="0"/>
          </a:p>
          <a:p>
            <a:endParaRPr lang="et-EE" dirty="0"/>
          </a:p>
          <a:p>
            <a:r>
              <a:rPr lang="et-EE" dirty="0"/>
              <a:t>Selle </a:t>
            </a:r>
            <a:r>
              <a:rPr lang="et-EE" dirty="0" err="1"/>
              <a:t>allprogrammi</a:t>
            </a:r>
            <a:r>
              <a:rPr lang="et-EE" dirty="0"/>
              <a:t> eesmärk on hõlbustada üleminekut jätkusuutlikule, ringsele,</a:t>
            </a:r>
            <a:r>
              <a:rPr lang="et-EE" baseline="0" dirty="0"/>
              <a:t> </a:t>
            </a:r>
            <a:r>
              <a:rPr lang="et-EE" dirty="0"/>
              <a:t>mürgivaba, energiatõhus ja kliimamuutustele vastupidav majandusele ning kaitsta, taastada ja parandada keskkonna kvaliteeti. </a:t>
            </a:r>
          </a:p>
          <a:p>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3</a:t>
            </a:fld>
            <a:endParaRPr lang="et-EE" altLang="et-EE"/>
          </a:p>
        </p:txBody>
      </p:sp>
    </p:spTree>
    <p:extLst>
      <p:ext uri="{BB962C8B-B14F-4D97-AF65-F5344CB8AC3E}">
        <p14:creationId xmlns:p14="http://schemas.microsoft.com/office/powerpoint/2010/main" val="333442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LIFE projektid jagunevad</a:t>
            </a:r>
            <a:r>
              <a:rPr lang="et-EE" baseline="0" dirty="0"/>
              <a:t> oma olemuselt kaheks </a:t>
            </a:r>
            <a:r>
              <a:rPr lang="et-EE" baseline="0" dirty="0" err="1"/>
              <a:t>SAPideks</a:t>
            </a:r>
            <a:r>
              <a:rPr lang="et-EE" baseline="0" dirty="0"/>
              <a:t> ja </a:t>
            </a:r>
            <a:r>
              <a:rPr lang="et-EE" baseline="0" dirty="0" err="1"/>
              <a:t>SIPideks</a:t>
            </a:r>
            <a:r>
              <a:rPr lang="et-EE" baseline="0" dirty="0"/>
              <a:t>. </a:t>
            </a:r>
            <a:r>
              <a:rPr lang="et-EE" baseline="0" dirty="0" err="1"/>
              <a:t>SAPid</a:t>
            </a:r>
            <a:r>
              <a:rPr lang="et-EE" baseline="0" dirty="0"/>
              <a:t> on need nii-öelda traditsioonilised projektid, kus arendatakse uuenduslike meetodeid ning rakendatakse parimaid praktikaid.</a:t>
            </a:r>
          </a:p>
          <a:p>
            <a:endParaRPr lang="et-EE" sz="1200" dirty="0"/>
          </a:p>
          <a:p>
            <a:r>
              <a:rPr lang="et-EE" sz="1200" dirty="0"/>
              <a:t>SAP projektid </a:t>
            </a:r>
            <a:r>
              <a:rPr lang="et-EE" sz="1200" dirty="0" err="1"/>
              <a:t>aidavad</a:t>
            </a:r>
            <a:r>
              <a:rPr lang="et-EE" sz="1200" dirty="0"/>
              <a:t> kaasa </a:t>
            </a:r>
            <a:r>
              <a:rPr lang="et-EE" sz="1200" dirty="0" err="1"/>
              <a:t>teadmistebaasi</a:t>
            </a:r>
            <a:r>
              <a:rPr lang="et-EE" sz="1200" dirty="0"/>
              <a:t> loomisele ja parimate praktikate rakendamisele; </a:t>
            </a:r>
          </a:p>
          <a:p>
            <a:endParaRPr lang="et-EE" sz="1200" dirty="0"/>
          </a:p>
          <a:p>
            <a:r>
              <a:rPr lang="et-EE" sz="1200" dirty="0"/>
              <a:t>Need toetavad EU õigusaktide ja poliitika väljatöötamist, rakendamist, järelevalvet ja jõustamist, sealhulgas parandades juhtimist kõigil tasanditel, suurendades eelkõige avaliku ja erasektori osalejate suutlikkust ning kodanikuühiskonna kaasamist; </a:t>
            </a:r>
          </a:p>
          <a:p>
            <a:endParaRPr lang="et-EE" sz="1200" dirty="0"/>
          </a:p>
          <a:p>
            <a:r>
              <a:rPr lang="et-EE" sz="1200" dirty="0"/>
              <a:t>Soodustada edukate tehniliste ja poliitikaga seotud lahenduste laiaulatuslikku kasutuselevõttu asjakohaste liidu õigusaktide ja poliitika rakendamiseks, korrates tulemusi, integreerides seotud eesmärgid teistesse poliitikavaldkondadesse ning avaliku ja erasektori tavadesse, mobiliseerides investeeringuid ja parandades juurdepääsu rahastamisele.</a:t>
            </a:r>
          </a:p>
          <a:p>
            <a:endParaRPr lang="et-EE" baseline="0" dirty="0"/>
          </a:p>
          <a:p>
            <a:endParaRPr lang="et-EE" baseline="0" dirty="0"/>
          </a:p>
          <a:p>
            <a:r>
              <a:rPr lang="et-EE" baseline="0" dirty="0"/>
              <a:t>et ringmajanduse </a:t>
            </a:r>
            <a:r>
              <a:rPr lang="et-EE" baseline="0" dirty="0" err="1"/>
              <a:t>allprogrammis</a:t>
            </a:r>
            <a:r>
              <a:rPr lang="et-EE" baseline="0" dirty="0"/>
              <a:t> on kaasrahastamise määr kuni 60% - seda siis väljaarvatud juhul kui projekt toetab otseselt kriitilises seisus olevate elupaikade hoidmist. ning need projektid peaksid kestma kuni 10 aastat. </a:t>
            </a:r>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4</a:t>
            </a:fld>
            <a:endParaRPr lang="et-EE" altLang="et-EE"/>
          </a:p>
        </p:txBody>
      </p:sp>
    </p:spTree>
    <p:extLst>
      <p:ext uri="{BB962C8B-B14F-4D97-AF65-F5344CB8AC3E}">
        <p14:creationId xmlns:p14="http://schemas.microsoft.com/office/powerpoint/2010/main" val="176910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r>
              <a:rPr lang="et-EE" baseline="0" dirty="0"/>
              <a:t>projektide eesmärk </a:t>
            </a:r>
            <a:r>
              <a:rPr lang="et-EE" baseline="0" dirty="0" err="1"/>
              <a:t>ringajanduse</a:t>
            </a:r>
            <a:r>
              <a:rPr lang="et-EE" baseline="0" dirty="0"/>
              <a:t> </a:t>
            </a:r>
            <a:r>
              <a:rPr lang="et-EE" baseline="0" dirty="0" err="1"/>
              <a:t>allprogrammis</a:t>
            </a:r>
            <a:r>
              <a:rPr lang="et-EE" baseline="0" dirty="0"/>
              <a:t> peab olema välja </a:t>
            </a:r>
            <a:r>
              <a:rPr lang="et-EE" dirty="0"/>
              <a:t>töötada, tutvustada ja edendada uuenduslikke tehnikaid, meetodeid ja lähenemisviise liidu õigusaktide ja keskkonnapoliitika eesmärkide saavutamiseks ning aidata kaasa </a:t>
            </a:r>
            <a:r>
              <a:rPr lang="et-EE" dirty="0" err="1"/>
              <a:t>teadmistebaasi</a:t>
            </a:r>
            <a:r>
              <a:rPr lang="et-EE" dirty="0"/>
              <a:t> ja vajaduse korral parimate tavade rakendamisele;</a:t>
            </a:r>
          </a:p>
          <a:p>
            <a:endParaRPr lang="et-EE" dirty="0"/>
          </a:p>
          <a:p>
            <a:r>
              <a:rPr lang="et-EE" dirty="0"/>
              <a:t>• Eesmärk on edendada edukate tehniliste ja poliitikaga seotud lahenduste laialdast kasutuselevõttu asjakohaste liidu õigusaktide ja keskkonnapoliitika rakendamiseks, korrates tulemusi, integreerides seotud eesmärgid teistesse poliitikatesse ning avaliku ja erasektori tavadesse, mobiliseerides investeeringuid ja parandades juurdepääsu rahandus.</a:t>
            </a:r>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5</a:t>
            </a:fld>
            <a:endParaRPr lang="et-EE" altLang="et-EE"/>
          </a:p>
        </p:txBody>
      </p:sp>
    </p:spTree>
    <p:extLst>
      <p:ext uri="{BB962C8B-B14F-4D97-AF65-F5344CB8AC3E}">
        <p14:creationId xmlns:p14="http://schemas.microsoft.com/office/powerpoint/2010/main" val="2351814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r>
              <a:rPr lang="et-EE" dirty="0"/>
              <a:t>Euroopa Komisjon otsib jätkuvaid lahendusi, mida on võimalik rakendada turu lähedal</a:t>
            </a:r>
            <a:r>
              <a:rPr lang="et-EE" baseline="0" dirty="0"/>
              <a:t> – st lühikesed tarneahelad, selged kasusaajad.</a:t>
            </a:r>
            <a:endParaRPr lang="et-EE" dirty="0"/>
          </a:p>
          <a:p>
            <a:r>
              <a:rPr lang="et-EE" dirty="0"/>
              <a:t>Selle </a:t>
            </a:r>
            <a:r>
              <a:rPr lang="et-EE" dirty="0" err="1"/>
              <a:t>allprogammi</a:t>
            </a:r>
            <a:r>
              <a:rPr lang="et-EE" baseline="0" dirty="0"/>
              <a:t> prioriteetseimad valdkonnad on ringmajandus ja jäätmed, õhk, vesi, pinnas, müra, kemikaalid ja Euroopa </a:t>
            </a:r>
            <a:r>
              <a:rPr lang="et-EE" baseline="0" dirty="0" err="1"/>
              <a:t>Bauhaus</a:t>
            </a:r>
            <a:r>
              <a:rPr lang="et-EE" baseline="0" dirty="0"/>
              <a:t> strateegia. </a:t>
            </a:r>
            <a:endParaRPr lang="et-EE" dirty="0"/>
          </a:p>
          <a:p>
            <a:endParaRPr lang="et-EE" dirty="0"/>
          </a:p>
          <a:p>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7</a:t>
            </a:fld>
            <a:endParaRPr lang="et-EE" altLang="et-EE"/>
          </a:p>
        </p:txBody>
      </p:sp>
    </p:spTree>
    <p:extLst>
      <p:ext uri="{BB962C8B-B14F-4D97-AF65-F5344CB8AC3E}">
        <p14:creationId xmlns:p14="http://schemas.microsoft.com/office/powerpoint/2010/main" val="2866603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r>
              <a:rPr lang="et-EE" dirty="0"/>
              <a:t>Arvestades toodete suurt ressursikasutust ja ringluspotentsiaali, pööratakse toote põhiväärtuse ahelatele, nagu tekstiil, kemikaalid (sealhulgas plast), ehitus ja ehitised, elektroonika ning info- ja kommunikatsioonitehnoloogia (IKT) ning akud ja sõidukid, erilist tähelepanu meetmed, mida rakendatakse asjakohaste elutsüklite kõigis etappides ja kaasatakse kõik asjaomased sidusrühmad.</a:t>
            </a:r>
          </a:p>
          <a:p>
            <a:endParaRPr lang="et-EE" dirty="0"/>
          </a:p>
          <a:p>
            <a:r>
              <a:rPr lang="et-EE" dirty="0"/>
              <a:t>Soositud on näiteks:</a:t>
            </a:r>
            <a:br>
              <a:rPr lang="et-EE" dirty="0"/>
            </a:br>
            <a:r>
              <a:rPr lang="et-EE" dirty="0"/>
              <a:t>Tooted teenusteks</a:t>
            </a:r>
            <a:r>
              <a:rPr lang="et-EE" baseline="0" dirty="0"/>
              <a:t> lahendused</a:t>
            </a:r>
          </a:p>
          <a:p>
            <a:r>
              <a:rPr lang="et-EE" baseline="0" dirty="0"/>
              <a:t>Tööstussümbioosi ja ringsete tootmisahelate arendamine</a:t>
            </a:r>
          </a:p>
          <a:p>
            <a:r>
              <a:rPr lang="et-EE" baseline="0" dirty="0"/>
              <a:t>Digitaalsed tootepassid</a:t>
            </a:r>
          </a:p>
          <a:p>
            <a:endParaRPr lang="et-EE" baseline="0" dirty="0"/>
          </a:p>
          <a:p>
            <a:r>
              <a:rPr lang="et-EE" dirty="0"/>
              <a:t>sisaldab ka meetmeid ringmajanduse ärimudelite ning lühemate ja mitmekesisemate tarneahelasüsteemide väljatöötamise toetamiseks, mis minimeerivad keskkonnamõjusid ja vähendavad välist sõltuvust. Projektid peaksid põhinema terviklikel lahendustel, mis on suunatud toodete ja materjalide kogu elutsüklile. </a:t>
            </a:r>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8</a:t>
            </a:fld>
            <a:endParaRPr lang="et-EE" altLang="et-EE"/>
          </a:p>
        </p:txBody>
      </p:sp>
    </p:spTree>
    <p:extLst>
      <p:ext uri="{BB962C8B-B14F-4D97-AF65-F5344CB8AC3E}">
        <p14:creationId xmlns:p14="http://schemas.microsoft.com/office/powerpoint/2010/main" val="2339811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r>
              <a:rPr lang="et-EE" dirty="0"/>
              <a:t>Võrreldes eelmise vooruga on täiendatud ringmajanduse projektide fookust.</a:t>
            </a:r>
          </a:p>
          <a:p>
            <a:endParaRPr lang="et-EE" dirty="0"/>
          </a:p>
          <a:p>
            <a:r>
              <a:rPr lang="et-EE" dirty="0"/>
              <a:t>Keskkonnalahenduste, sealhulgas ringsete disainilahenduste rakendamine, et parandada vastupidavust, parandatavust, korduvkasutatavust,</a:t>
            </a:r>
          </a:p>
          <a:p>
            <a:r>
              <a:rPr lang="et-EE" dirty="0" err="1"/>
              <a:t>uuendatavus</a:t>
            </a:r>
            <a:r>
              <a:rPr lang="et-EE" dirty="0"/>
              <a:t>, ringlussevõtt ja </a:t>
            </a:r>
            <a:r>
              <a:rPr lang="et-EE" dirty="0" err="1"/>
              <a:t>ringlussevõetud</a:t>
            </a:r>
            <a:r>
              <a:rPr lang="et-EE" dirty="0"/>
              <a:t> sisu kasutamine uutes toodetes;</a:t>
            </a:r>
          </a:p>
          <a:p>
            <a:r>
              <a:rPr lang="et-EE" dirty="0"/>
              <a:t>Nende lahenduste eesmärk on vähendada mõjusid terviklikult, võttes arvesse selliseid aspekte nagu: olelustsükli lähenemisviis, märgistuse laialdane kasutuselevõtt,</a:t>
            </a:r>
          </a:p>
          <a:p>
            <a:r>
              <a:rPr lang="et-EE" dirty="0"/>
              <a:t>roheline hange ja tooraine jälgimine komponentides ja toodetes;</a:t>
            </a:r>
          </a:p>
          <a:p>
            <a:r>
              <a:rPr lang="et-EE" dirty="0"/>
              <a:t>• Lahendused (projekteerimisjärgsed), mis toetavad toote vastupidavuse rakendamist, ülekandmist ja/või kasutuselevõttu, taaskasutamist ja parandamist, sh</a:t>
            </a:r>
          </a:p>
          <a:p>
            <a:r>
              <a:rPr lang="et-EE" dirty="0"/>
              <a:t>ajakohastamine ja ümbertöötlemine;</a:t>
            </a:r>
          </a:p>
          <a:p>
            <a:r>
              <a:rPr lang="et-EE" dirty="0"/>
              <a:t>• Ühe või mitme järgmise rakendamise, ülekandmise ja/või kasutuselevõtu toetamine:</a:t>
            </a:r>
          </a:p>
          <a:p>
            <a:r>
              <a:rPr lang="et-EE" dirty="0"/>
              <a:t>a) toote kui teenuse lahendused ja muud ärimudelid või tehnoloogiad varade kasutamise optimeerimiseks,</a:t>
            </a:r>
          </a:p>
          <a:p>
            <a:r>
              <a:rPr lang="et-EE" dirty="0"/>
              <a:t>b) Tööstuslik sümbioos ja ümmarguste väärtusahelate loomine, ressursside parem jälgimine ja ülejäägi või kõrvalsaaduse sobitamine</a:t>
            </a:r>
          </a:p>
          <a:p>
            <a:r>
              <a:rPr lang="et-EE" dirty="0"/>
              <a:t>materjalid või taaskasutatavad jäätmed tööstussektorites,</a:t>
            </a:r>
          </a:p>
          <a:p>
            <a:r>
              <a:rPr lang="et-EE" dirty="0"/>
              <a:t>c) Digitaalsed tootepassid</a:t>
            </a:r>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9</a:t>
            </a:fld>
            <a:endParaRPr lang="et-EE" altLang="et-EE"/>
          </a:p>
        </p:txBody>
      </p:sp>
    </p:spTree>
    <p:extLst>
      <p:ext uri="{BB962C8B-B14F-4D97-AF65-F5344CB8AC3E}">
        <p14:creationId xmlns:p14="http://schemas.microsoft.com/office/powerpoint/2010/main" val="257507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r>
              <a:rPr lang="fi-FI" dirty="0" err="1"/>
              <a:t>Teemaprioriteet</a:t>
            </a:r>
            <a:r>
              <a:rPr lang="fi-FI" dirty="0"/>
              <a:t> “</a:t>
            </a:r>
            <a:r>
              <a:rPr lang="fi-FI" dirty="0" err="1"/>
              <a:t>Õhk</a:t>
            </a:r>
            <a:r>
              <a:rPr lang="fi-FI" dirty="0"/>
              <a:t>” </a:t>
            </a:r>
            <a:r>
              <a:rPr lang="fi-FI" dirty="0" err="1"/>
              <a:t>keskendub</a:t>
            </a:r>
            <a:r>
              <a:rPr lang="fi-FI" dirty="0"/>
              <a:t> </a:t>
            </a:r>
            <a:r>
              <a:rPr lang="fi-FI" dirty="0" err="1"/>
              <a:t>kõikehõlmavat</a:t>
            </a:r>
            <a:r>
              <a:rPr lang="fi-FI" dirty="0"/>
              <a:t> </a:t>
            </a:r>
            <a:r>
              <a:rPr lang="fi-FI" dirty="0" err="1"/>
              <a:t>lähenemist</a:t>
            </a:r>
            <a:r>
              <a:rPr lang="fi-FI" dirty="0"/>
              <a:t> linna-, </a:t>
            </a:r>
            <a:r>
              <a:rPr lang="fi-FI" dirty="0" err="1"/>
              <a:t>tööstus</a:t>
            </a:r>
            <a:r>
              <a:rPr lang="fi-FI" dirty="0"/>
              <a:t>- ja </a:t>
            </a:r>
            <a:r>
              <a:rPr lang="fi-FI" dirty="0" err="1"/>
              <a:t>maapiirkond</a:t>
            </a:r>
            <a:r>
              <a:rPr lang="et-EE" dirty="0" err="1"/>
              <a:t>ade</a:t>
            </a:r>
            <a:r>
              <a:rPr lang="et-EE" dirty="0"/>
              <a:t> </a:t>
            </a:r>
            <a:r>
              <a:rPr lang="fi-FI" dirty="0" err="1"/>
              <a:t>kkonnaprobleemid</a:t>
            </a:r>
            <a:r>
              <a:rPr lang="et-EE" dirty="0" err="1"/>
              <a:t>ele</a:t>
            </a:r>
            <a:r>
              <a:rPr lang="fi-FI" dirty="0"/>
              <a:t>.</a:t>
            </a:r>
            <a:r>
              <a:rPr lang="et-EE" dirty="0"/>
              <a:t> </a:t>
            </a:r>
            <a:r>
              <a:rPr lang="fi-FI" dirty="0" err="1"/>
              <a:t>Õhu</a:t>
            </a:r>
            <a:r>
              <a:rPr lang="fi-FI" dirty="0"/>
              <a:t> kaitse ja </a:t>
            </a:r>
            <a:r>
              <a:rPr lang="fi-FI" dirty="0" err="1"/>
              <a:t>õhukvaliteedi</a:t>
            </a:r>
            <a:r>
              <a:rPr lang="fi-FI" dirty="0"/>
              <a:t> </a:t>
            </a:r>
            <a:r>
              <a:rPr lang="fi-FI" dirty="0" err="1"/>
              <a:t>parandamine</a:t>
            </a:r>
            <a:r>
              <a:rPr lang="fi-FI" dirty="0"/>
              <a:t> </a:t>
            </a:r>
            <a:r>
              <a:rPr lang="fi-FI" dirty="0" err="1"/>
              <a:t>õhusaasteainete</a:t>
            </a:r>
            <a:r>
              <a:rPr lang="fi-FI" dirty="0"/>
              <a:t> ja </a:t>
            </a:r>
            <a:r>
              <a:rPr lang="fi-FI" dirty="0" err="1"/>
              <a:t>müra</a:t>
            </a:r>
            <a:r>
              <a:rPr lang="fi-FI" dirty="0"/>
              <a:t> </a:t>
            </a:r>
            <a:r>
              <a:rPr lang="fi-FI" dirty="0" err="1"/>
              <a:t>ennetamise</a:t>
            </a:r>
            <a:r>
              <a:rPr lang="fi-FI" dirty="0"/>
              <a:t> ja / </a:t>
            </a:r>
            <a:r>
              <a:rPr lang="fi-FI" dirty="0" err="1"/>
              <a:t>või</a:t>
            </a:r>
            <a:r>
              <a:rPr lang="fi-FI" dirty="0"/>
              <a:t> </a:t>
            </a:r>
            <a:r>
              <a:rPr lang="fi-FI" dirty="0" err="1"/>
              <a:t>vähendamise</a:t>
            </a:r>
            <a:r>
              <a:rPr lang="fi-FI" dirty="0"/>
              <a:t> </a:t>
            </a:r>
            <a:r>
              <a:rPr lang="fi-FI" dirty="0" err="1"/>
              <a:t>kaudu</a:t>
            </a:r>
            <a:r>
              <a:rPr lang="et-EE" dirty="0"/>
              <a:t>.</a:t>
            </a:r>
          </a:p>
          <a:p>
            <a:endParaRPr lang="et-EE" dirty="0"/>
          </a:p>
          <a:p>
            <a:r>
              <a:rPr lang="et-EE" dirty="0"/>
              <a:t>Kui pole selgesõnaliselt sätestatud teisiti, peaksid õhukvaliteedi projektid üldiselt keskenduma linnapiirkondadele või lähenemisviisidele maapiirkondadele, kus on</a:t>
            </a:r>
          </a:p>
          <a:p>
            <a:r>
              <a:rPr lang="et-EE" dirty="0"/>
              <a:t>suurt </a:t>
            </a:r>
            <a:r>
              <a:rPr lang="et-EE" dirty="0" err="1"/>
              <a:t>reprodutseeritavuse</a:t>
            </a:r>
            <a:r>
              <a:rPr lang="et-EE" dirty="0"/>
              <a:t> potentsiaali ELis, et hõlmata võimalikult palju inimesi.</a:t>
            </a:r>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10</a:t>
            </a:fld>
            <a:endParaRPr lang="et-EE" altLang="et-EE"/>
          </a:p>
        </p:txBody>
      </p:sp>
    </p:spTree>
    <p:extLst>
      <p:ext uri="{BB962C8B-B14F-4D97-AF65-F5344CB8AC3E}">
        <p14:creationId xmlns:p14="http://schemas.microsoft.com/office/powerpoint/2010/main" val="299072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1644" y="2125663"/>
            <a:ext cx="10336962" cy="1465262"/>
          </a:xfrm>
        </p:spPr>
        <p:txBody>
          <a:bodyPr/>
          <a:lstStyle/>
          <a:p>
            <a:r>
              <a:rPr lang="en-US"/>
              <a:t>Click to edit Master title style</a:t>
            </a:r>
            <a:endParaRPr lang="et-EE"/>
          </a:p>
        </p:txBody>
      </p:sp>
      <p:sp>
        <p:nvSpPr>
          <p:cNvPr id="3" name="Subtitle 2"/>
          <p:cNvSpPr>
            <a:spLocks noGrp="1"/>
          </p:cNvSpPr>
          <p:nvPr>
            <p:ph type="subTitle" idx="1"/>
          </p:nvPr>
        </p:nvSpPr>
        <p:spPr>
          <a:xfrm>
            <a:off x="1823328" y="3876675"/>
            <a:ext cx="8513677" cy="1747838"/>
          </a:xfrm>
        </p:spPr>
        <p:txBody>
          <a:bodyPr/>
          <a:lstStyle>
            <a:lvl1pPr marL="0" indent="0" algn="ctr">
              <a:buNone/>
              <a:defRPr/>
            </a:lvl1pPr>
            <a:lvl2pPr marL="614368" indent="0" algn="ctr">
              <a:buNone/>
              <a:defRPr/>
            </a:lvl2pPr>
            <a:lvl3pPr marL="1228738" indent="0" algn="ctr">
              <a:buNone/>
              <a:defRPr/>
            </a:lvl3pPr>
            <a:lvl4pPr marL="1843112" indent="0" algn="ctr">
              <a:buNone/>
              <a:defRPr/>
            </a:lvl4pPr>
            <a:lvl5pPr marL="2457487" indent="0" algn="ctr">
              <a:buNone/>
              <a:defRPr/>
            </a:lvl5pPr>
            <a:lvl6pPr marL="3071856" indent="0" algn="ctr">
              <a:buNone/>
              <a:defRPr/>
            </a:lvl6pPr>
            <a:lvl7pPr marL="3686229" indent="0" algn="ctr">
              <a:buNone/>
              <a:defRPr/>
            </a:lvl7pPr>
            <a:lvl8pPr marL="4300599" indent="0" algn="ctr">
              <a:buNone/>
              <a:defRPr/>
            </a:lvl8pPr>
            <a:lvl9pPr marL="4914971" indent="0" algn="ctr">
              <a:buNone/>
              <a:defRPr/>
            </a:lvl9pPr>
          </a:lstStyle>
          <a:p>
            <a:r>
              <a:rPr lang="en-US"/>
              <a:t>Click to edit Master subtitle style</a:t>
            </a:r>
            <a:endParaRPr lang="et-EE"/>
          </a:p>
        </p:txBody>
      </p:sp>
      <p:sp>
        <p:nvSpPr>
          <p:cNvPr id="4" name="Rectangle 3"/>
          <p:cNvSpPr>
            <a:spLocks noGrp="1" noChangeArrowheads="1"/>
          </p:cNvSpPr>
          <p:nvPr>
            <p:ph type="dt" idx="10"/>
          </p:nvPr>
        </p:nvSpPr>
        <p:spPr>
          <a:ln/>
        </p:spPr>
        <p:txBody>
          <a:bodyPr/>
          <a:lstStyle>
            <a:lvl1pPr>
              <a:defRPr/>
            </a:lvl1pPr>
          </a:lstStyle>
          <a:p>
            <a:pPr>
              <a:defRPr/>
            </a:pPr>
            <a:endParaRPr lang="et-EE" altLang="et-EE"/>
          </a:p>
        </p:txBody>
      </p:sp>
      <p:sp>
        <p:nvSpPr>
          <p:cNvPr id="5" name="Rectangle 4"/>
          <p:cNvSpPr>
            <a:spLocks noGrp="1" noChangeArrowheads="1"/>
          </p:cNvSpPr>
          <p:nvPr>
            <p:ph type="ftr" idx="11"/>
          </p:nvPr>
        </p:nvSpPr>
        <p:spPr>
          <a:ln/>
        </p:spPr>
        <p:txBody>
          <a:bodyPr/>
          <a:lstStyle>
            <a:lvl1pPr>
              <a:defRPr/>
            </a:lvl1pPr>
          </a:lstStyle>
          <a:p>
            <a:pPr>
              <a:defRPr/>
            </a:pPr>
            <a:endParaRPr lang="et-EE" altLang="et-EE"/>
          </a:p>
        </p:txBody>
      </p:sp>
      <p:sp>
        <p:nvSpPr>
          <p:cNvPr id="6" name="Rectangle 5"/>
          <p:cNvSpPr>
            <a:spLocks noGrp="1" noChangeArrowheads="1"/>
          </p:cNvSpPr>
          <p:nvPr>
            <p:ph type="sldNum" idx="12"/>
          </p:nvPr>
        </p:nvSpPr>
        <p:spPr>
          <a:ln/>
        </p:spPr>
        <p:txBody>
          <a:bodyPr/>
          <a:lstStyle>
            <a:lvl1pPr>
              <a:defRPr/>
            </a:lvl1pPr>
          </a:lstStyle>
          <a:p>
            <a:pPr>
              <a:defRPr/>
            </a:pPr>
            <a:fld id="{95CEB818-1831-45A7-9E4A-EF4DDEF02436}" type="slidenum">
              <a:rPr lang="et-EE" altLang="et-EE"/>
              <a:pPr>
                <a:defRPr/>
              </a:pPr>
              <a:t>‹#›</a:t>
            </a:fld>
            <a:endParaRPr lang="et-EE" altLang="et-EE"/>
          </a:p>
        </p:txBody>
      </p:sp>
    </p:spTree>
    <p:extLst>
      <p:ext uri="{BB962C8B-B14F-4D97-AF65-F5344CB8AC3E}">
        <p14:creationId xmlns:p14="http://schemas.microsoft.com/office/powerpoint/2010/main" val="41097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Rectangle 3"/>
          <p:cNvSpPr>
            <a:spLocks noGrp="1" noChangeArrowheads="1"/>
          </p:cNvSpPr>
          <p:nvPr>
            <p:ph type="dt" idx="10"/>
          </p:nvPr>
        </p:nvSpPr>
        <p:spPr>
          <a:ln/>
        </p:spPr>
        <p:txBody>
          <a:bodyPr/>
          <a:lstStyle>
            <a:lvl1pPr>
              <a:defRPr/>
            </a:lvl1pPr>
          </a:lstStyle>
          <a:p>
            <a:pPr>
              <a:defRPr/>
            </a:pPr>
            <a:endParaRPr lang="et-EE" altLang="et-EE"/>
          </a:p>
        </p:txBody>
      </p:sp>
      <p:sp>
        <p:nvSpPr>
          <p:cNvPr id="5" name="Rectangle 4"/>
          <p:cNvSpPr>
            <a:spLocks noGrp="1" noChangeArrowheads="1"/>
          </p:cNvSpPr>
          <p:nvPr>
            <p:ph type="ftr" idx="11"/>
          </p:nvPr>
        </p:nvSpPr>
        <p:spPr>
          <a:ln/>
        </p:spPr>
        <p:txBody>
          <a:bodyPr/>
          <a:lstStyle>
            <a:lvl1pPr>
              <a:defRPr/>
            </a:lvl1pPr>
          </a:lstStyle>
          <a:p>
            <a:pPr>
              <a:defRPr/>
            </a:pPr>
            <a:endParaRPr lang="et-EE" altLang="et-EE"/>
          </a:p>
        </p:txBody>
      </p:sp>
      <p:sp>
        <p:nvSpPr>
          <p:cNvPr id="6" name="Rectangle 5"/>
          <p:cNvSpPr>
            <a:spLocks noGrp="1" noChangeArrowheads="1"/>
          </p:cNvSpPr>
          <p:nvPr>
            <p:ph type="sldNum" idx="12"/>
          </p:nvPr>
        </p:nvSpPr>
        <p:spPr>
          <a:ln/>
        </p:spPr>
        <p:txBody>
          <a:bodyPr/>
          <a:lstStyle>
            <a:lvl1pPr>
              <a:defRPr/>
            </a:lvl1pPr>
          </a:lstStyle>
          <a:p>
            <a:pPr>
              <a:defRPr/>
            </a:pPr>
            <a:fld id="{97E64CC1-020D-42FA-9D13-0E0F06443C0F}" type="slidenum">
              <a:rPr lang="et-EE" altLang="et-EE"/>
              <a:pPr>
                <a:defRPr/>
              </a:pPr>
              <a:t>‹#›</a:t>
            </a:fld>
            <a:endParaRPr lang="et-EE" altLang="et-EE"/>
          </a:p>
        </p:txBody>
      </p:sp>
    </p:spTree>
    <p:extLst>
      <p:ext uri="{BB962C8B-B14F-4D97-AF65-F5344CB8AC3E}">
        <p14:creationId xmlns:p14="http://schemas.microsoft.com/office/powerpoint/2010/main" val="3168982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71488" y="301679"/>
            <a:ext cx="3063122" cy="5432425"/>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679999" y="301679"/>
            <a:ext cx="8985585"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Rectangle 3"/>
          <p:cNvSpPr>
            <a:spLocks noGrp="1" noChangeArrowheads="1"/>
          </p:cNvSpPr>
          <p:nvPr>
            <p:ph type="dt" idx="10"/>
          </p:nvPr>
        </p:nvSpPr>
        <p:spPr>
          <a:ln/>
        </p:spPr>
        <p:txBody>
          <a:bodyPr/>
          <a:lstStyle>
            <a:lvl1pPr>
              <a:defRPr/>
            </a:lvl1pPr>
          </a:lstStyle>
          <a:p>
            <a:pPr>
              <a:defRPr/>
            </a:pPr>
            <a:endParaRPr lang="et-EE" altLang="et-EE"/>
          </a:p>
        </p:txBody>
      </p:sp>
      <p:sp>
        <p:nvSpPr>
          <p:cNvPr id="5" name="Rectangle 4"/>
          <p:cNvSpPr>
            <a:spLocks noGrp="1" noChangeArrowheads="1"/>
          </p:cNvSpPr>
          <p:nvPr>
            <p:ph type="ftr" idx="11"/>
          </p:nvPr>
        </p:nvSpPr>
        <p:spPr>
          <a:ln/>
        </p:spPr>
        <p:txBody>
          <a:bodyPr/>
          <a:lstStyle>
            <a:lvl1pPr>
              <a:defRPr/>
            </a:lvl1pPr>
          </a:lstStyle>
          <a:p>
            <a:pPr>
              <a:defRPr/>
            </a:pPr>
            <a:endParaRPr lang="et-EE" altLang="et-EE"/>
          </a:p>
        </p:txBody>
      </p:sp>
      <p:sp>
        <p:nvSpPr>
          <p:cNvPr id="6" name="Rectangle 5"/>
          <p:cNvSpPr>
            <a:spLocks noGrp="1" noChangeArrowheads="1"/>
          </p:cNvSpPr>
          <p:nvPr>
            <p:ph type="sldNum" idx="12"/>
          </p:nvPr>
        </p:nvSpPr>
        <p:spPr>
          <a:ln/>
        </p:spPr>
        <p:txBody>
          <a:bodyPr/>
          <a:lstStyle>
            <a:lvl1pPr>
              <a:defRPr/>
            </a:lvl1pPr>
          </a:lstStyle>
          <a:p>
            <a:pPr>
              <a:defRPr/>
            </a:pPr>
            <a:fld id="{D5A898AE-6C00-4209-8C3A-69D43C90758A}" type="slidenum">
              <a:rPr lang="et-EE" altLang="et-EE"/>
              <a:pPr>
                <a:defRPr/>
              </a:pPr>
              <a:t>‹#›</a:t>
            </a:fld>
            <a:endParaRPr lang="et-EE" altLang="et-EE"/>
          </a:p>
        </p:txBody>
      </p:sp>
    </p:spTree>
    <p:extLst>
      <p:ext uri="{BB962C8B-B14F-4D97-AF65-F5344CB8AC3E}">
        <p14:creationId xmlns:p14="http://schemas.microsoft.com/office/powerpoint/2010/main" val="395831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ogoga avaslaid ilma pealkirj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143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itelleht (sinine taust)">
    <p:spTree>
      <p:nvGrpSpPr>
        <p:cNvPr id="1" name=""/>
        <p:cNvGrpSpPr/>
        <p:nvPr/>
      </p:nvGrpSpPr>
      <p:grpSpPr>
        <a:xfrm>
          <a:off x="0" y="0"/>
          <a:ext cx="0" cy="0"/>
          <a:chOff x="0" y="0"/>
          <a:chExt cx="0" cy="0"/>
        </a:xfrm>
      </p:grpSpPr>
      <p:sp>
        <p:nvSpPr>
          <p:cNvPr id="2" name="Title 1"/>
          <p:cNvSpPr>
            <a:spLocks noGrp="1"/>
          </p:cNvSpPr>
          <p:nvPr>
            <p:ph type="ctrTitle"/>
          </p:nvPr>
        </p:nvSpPr>
        <p:spPr>
          <a:xfrm>
            <a:off x="1962456" y="1768303"/>
            <a:ext cx="9480303" cy="2585687"/>
          </a:xfrm>
        </p:spPr>
        <p:txBody>
          <a:bodyPr>
            <a:normAutofit/>
          </a:bodyPr>
          <a:lstStyle>
            <a:lvl1pPr>
              <a:defRPr sz="5945">
                <a:solidFill>
                  <a:schemeClr val="bg1"/>
                </a:solidFill>
              </a:defRPr>
            </a:lvl1pPr>
          </a:lstStyle>
          <a:p>
            <a:r>
              <a:rPr lang="en-US"/>
              <a:t>Click to edit Master title style</a:t>
            </a:r>
            <a:endParaRPr lang="et-EE" dirty="0"/>
          </a:p>
        </p:txBody>
      </p:sp>
      <p:sp>
        <p:nvSpPr>
          <p:cNvPr id="3" name="Subtitle 2"/>
          <p:cNvSpPr>
            <a:spLocks noGrp="1"/>
          </p:cNvSpPr>
          <p:nvPr>
            <p:ph type="subTitle" idx="1"/>
          </p:nvPr>
        </p:nvSpPr>
        <p:spPr>
          <a:xfrm>
            <a:off x="1972940" y="5000411"/>
            <a:ext cx="9469781" cy="1508318"/>
          </a:xfrm>
        </p:spPr>
        <p:txBody>
          <a:bodyPr/>
          <a:lstStyle>
            <a:lvl1pPr marL="0" indent="0" algn="l">
              <a:buNone/>
              <a:defRPr>
                <a:solidFill>
                  <a:schemeClr val="bg1"/>
                </a:solidFill>
              </a:defRPr>
            </a:lvl1pPr>
            <a:lvl2pPr marL="608928" indent="0" algn="ctr">
              <a:buNone/>
              <a:defRPr>
                <a:solidFill>
                  <a:schemeClr val="tx1">
                    <a:tint val="75000"/>
                  </a:schemeClr>
                </a:solidFill>
              </a:defRPr>
            </a:lvl2pPr>
            <a:lvl3pPr marL="1217854" indent="0" algn="ctr">
              <a:buNone/>
              <a:defRPr>
                <a:solidFill>
                  <a:schemeClr val="tx1">
                    <a:tint val="75000"/>
                  </a:schemeClr>
                </a:solidFill>
              </a:defRPr>
            </a:lvl3pPr>
            <a:lvl4pPr marL="1826783" indent="0" algn="ctr">
              <a:buNone/>
              <a:defRPr>
                <a:solidFill>
                  <a:schemeClr val="tx1">
                    <a:tint val="75000"/>
                  </a:schemeClr>
                </a:solidFill>
              </a:defRPr>
            </a:lvl4pPr>
            <a:lvl5pPr marL="2435712" indent="0" algn="ctr">
              <a:buNone/>
              <a:defRPr>
                <a:solidFill>
                  <a:schemeClr val="tx1">
                    <a:tint val="75000"/>
                  </a:schemeClr>
                </a:solidFill>
              </a:defRPr>
            </a:lvl5pPr>
            <a:lvl6pPr marL="3044640" indent="0" algn="ctr">
              <a:buNone/>
              <a:defRPr>
                <a:solidFill>
                  <a:schemeClr val="tx1">
                    <a:tint val="75000"/>
                  </a:schemeClr>
                </a:solidFill>
              </a:defRPr>
            </a:lvl6pPr>
            <a:lvl7pPr marL="3653568" indent="0" algn="ctr">
              <a:buNone/>
              <a:defRPr>
                <a:solidFill>
                  <a:schemeClr val="tx1">
                    <a:tint val="75000"/>
                  </a:schemeClr>
                </a:solidFill>
              </a:defRPr>
            </a:lvl7pPr>
            <a:lvl8pPr marL="4262494" indent="0" algn="ctr">
              <a:buNone/>
              <a:defRPr>
                <a:solidFill>
                  <a:schemeClr val="tx1">
                    <a:tint val="75000"/>
                  </a:schemeClr>
                </a:solidFill>
              </a:defRPr>
            </a:lvl8pPr>
            <a:lvl9pPr marL="4871422" indent="0" algn="ctr">
              <a:buNone/>
              <a:defRPr>
                <a:solidFill>
                  <a:schemeClr val="tx1">
                    <a:tint val="75000"/>
                  </a:schemeClr>
                </a:solidFill>
              </a:defRPr>
            </a:lvl9pPr>
          </a:lstStyle>
          <a:p>
            <a:r>
              <a:rPr lang="en-US"/>
              <a:t>Click to edit Master subtitle style</a:t>
            </a:r>
            <a:endParaRPr lang="et-EE" dirty="0"/>
          </a:p>
        </p:txBody>
      </p:sp>
    </p:spTree>
    <p:extLst>
      <p:ext uri="{BB962C8B-B14F-4D97-AF65-F5344CB8AC3E}">
        <p14:creationId xmlns:p14="http://schemas.microsoft.com/office/powerpoint/2010/main" val="1499991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itelleht (valge taust)">
    <p:spTree>
      <p:nvGrpSpPr>
        <p:cNvPr id="1" name=""/>
        <p:cNvGrpSpPr/>
        <p:nvPr/>
      </p:nvGrpSpPr>
      <p:grpSpPr>
        <a:xfrm>
          <a:off x="0" y="0"/>
          <a:ext cx="0" cy="0"/>
          <a:chOff x="0" y="0"/>
          <a:chExt cx="0" cy="0"/>
        </a:xfrm>
      </p:grpSpPr>
      <p:sp>
        <p:nvSpPr>
          <p:cNvPr id="2" name="Title 1"/>
          <p:cNvSpPr>
            <a:spLocks noGrp="1"/>
          </p:cNvSpPr>
          <p:nvPr>
            <p:ph type="ctrTitle"/>
          </p:nvPr>
        </p:nvSpPr>
        <p:spPr>
          <a:xfrm>
            <a:off x="1962456" y="1768303"/>
            <a:ext cx="9480303" cy="2585687"/>
          </a:xfrm>
        </p:spPr>
        <p:txBody>
          <a:bodyPr>
            <a:normAutofit/>
          </a:bodyPr>
          <a:lstStyle>
            <a:lvl1pPr>
              <a:defRPr sz="5945">
                <a:solidFill>
                  <a:schemeClr val="tx1"/>
                </a:solidFill>
              </a:defRPr>
            </a:lvl1pPr>
          </a:lstStyle>
          <a:p>
            <a:r>
              <a:rPr lang="en-US"/>
              <a:t>Click to edit Master title style</a:t>
            </a:r>
            <a:endParaRPr lang="et-EE" dirty="0"/>
          </a:p>
        </p:txBody>
      </p:sp>
      <p:sp>
        <p:nvSpPr>
          <p:cNvPr id="3" name="Subtitle 2"/>
          <p:cNvSpPr>
            <a:spLocks noGrp="1"/>
          </p:cNvSpPr>
          <p:nvPr>
            <p:ph type="subTitle" idx="1"/>
          </p:nvPr>
        </p:nvSpPr>
        <p:spPr>
          <a:xfrm>
            <a:off x="1972940" y="4928587"/>
            <a:ext cx="9469781" cy="1580142"/>
          </a:xfrm>
        </p:spPr>
        <p:txBody>
          <a:bodyPr/>
          <a:lstStyle>
            <a:lvl1pPr marL="0" indent="0" algn="l">
              <a:buNone/>
              <a:defRPr>
                <a:solidFill>
                  <a:schemeClr val="tx1"/>
                </a:solidFill>
              </a:defRPr>
            </a:lvl1pPr>
            <a:lvl2pPr marL="608928" indent="0" algn="ctr">
              <a:buNone/>
              <a:defRPr>
                <a:solidFill>
                  <a:schemeClr val="tx1">
                    <a:tint val="75000"/>
                  </a:schemeClr>
                </a:solidFill>
              </a:defRPr>
            </a:lvl2pPr>
            <a:lvl3pPr marL="1217854" indent="0" algn="ctr">
              <a:buNone/>
              <a:defRPr>
                <a:solidFill>
                  <a:schemeClr val="tx1">
                    <a:tint val="75000"/>
                  </a:schemeClr>
                </a:solidFill>
              </a:defRPr>
            </a:lvl3pPr>
            <a:lvl4pPr marL="1826783" indent="0" algn="ctr">
              <a:buNone/>
              <a:defRPr>
                <a:solidFill>
                  <a:schemeClr val="tx1">
                    <a:tint val="75000"/>
                  </a:schemeClr>
                </a:solidFill>
              </a:defRPr>
            </a:lvl4pPr>
            <a:lvl5pPr marL="2435712" indent="0" algn="ctr">
              <a:buNone/>
              <a:defRPr>
                <a:solidFill>
                  <a:schemeClr val="tx1">
                    <a:tint val="75000"/>
                  </a:schemeClr>
                </a:solidFill>
              </a:defRPr>
            </a:lvl5pPr>
            <a:lvl6pPr marL="3044640" indent="0" algn="ctr">
              <a:buNone/>
              <a:defRPr>
                <a:solidFill>
                  <a:schemeClr val="tx1">
                    <a:tint val="75000"/>
                  </a:schemeClr>
                </a:solidFill>
              </a:defRPr>
            </a:lvl6pPr>
            <a:lvl7pPr marL="3653568" indent="0" algn="ctr">
              <a:buNone/>
              <a:defRPr>
                <a:solidFill>
                  <a:schemeClr val="tx1">
                    <a:tint val="75000"/>
                  </a:schemeClr>
                </a:solidFill>
              </a:defRPr>
            </a:lvl7pPr>
            <a:lvl8pPr marL="4262494" indent="0" algn="ctr">
              <a:buNone/>
              <a:defRPr>
                <a:solidFill>
                  <a:schemeClr val="tx1">
                    <a:tint val="75000"/>
                  </a:schemeClr>
                </a:solidFill>
              </a:defRPr>
            </a:lvl8pPr>
            <a:lvl9pPr marL="4871422" indent="0" algn="ctr">
              <a:buNone/>
              <a:defRPr>
                <a:solidFill>
                  <a:schemeClr val="tx1">
                    <a:tint val="75000"/>
                  </a:schemeClr>
                </a:solidFill>
              </a:defRPr>
            </a:lvl9pPr>
          </a:lstStyle>
          <a:p>
            <a:r>
              <a:rPr lang="en-US"/>
              <a:t>Click to edit Master subtitle style</a:t>
            </a:r>
            <a:endParaRPr lang="et-EE" dirty="0"/>
          </a:p>
        </p:txBody>
      </p:sp>
    </p:spTree>
    <p:extLst>
      <p:ext uri="{BB962C8B-B14F-4D97-AF65-F5344CB8AC3E}">
        <p14:creationId xmlns:p14="http://schemas.microsoft.com/office/powerpoint/2010/main" val="3480555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Pealkiri ja sisuleht">
    <p:spTree>
      <p:nvGrpSpPr>
        <p:cNvPr id="1" name=""/>
        <p:cNvGrpSpPr/>
        <p:nvPr/>
      </p:nvGrpSpPr>
      <p:grpSpPr>
        <a:xfrm>
          <a:off x="0" y="0"/>
          <a:ext cx="0" cy="0"/>
          <a:chOff x="0" y="0"/>
          <a:chExt cx="0" cy="0"/>
        </a:xfrm>
      </p:grpSpPr>
      <p:sp>
        <p:nvSpPr>
          <p:cNvPr id="2" name="Title 1"/>
          <p:cNvSpPr>
            <a:spLocks noGrp="1"/>
          </p:cNvSpPr>
          <p:nvPr>
            <p:ph type="title"/>
          </p:nvPr>
        </p:nvSpPr>
        <p:spPr>
          <a:xfrm>
            <a:off x="526008" y="273980"/>
            <a:ext cx="11203995" cy="776117"/>
          </a:xfrm>
        </p:spPr>
        <p:txBody>
          <a:bodyPr/>
          <a:lstStyle/>
          <a:p>
            <a:r>
              <a:rPr lang="en-US"/>
              <a:t>Click to edit Master title style</a:t>
            </a:r>
            <a:endParaRPr lang="et-EE" dirty="0"/>
          </a:p>
        </p:txBody>
      </p:sp>
      <p:sp>
        <p:nvSpPr>
          <p:cNvPr id="3" name="Content Placeholder 2"/>
          <p:cNvSpPr>
            <a:spLocks noGrp="1"/>
          </p:cNvSpPr>
          <p:nvPr>
            <p:ph idx="1"/>
          </p:nvPr>
        </p:nvSpPr>
        <p:spPr>
          <a:xfrm>
            <a:off x="526008" y="1193705"/>
            <a:ext cx="11203995" cy="4916860"/>
          </a:xfrm>
        </p:spPr>
        <p:txBody>
          <a:bodyPr/>
          <a:lstStyle>
            <a:lvl1pPr>
              <a:buClr>
                <a:srgbClr val="1C9AD7"/>
              </a:buClr>
              <a:defRPr/>
            </a:lvl1pPr>
            <a:lvl2pPr>
              <a:buClr>
                <a:srgbClr val="1C9AD7"/>
              </a:buClr>
              <a:defRPr/>
            </a:lvl2pPr>
            <a:lvl3pPr>
              <a:buClr>
                <a:srgbClr val="1C9AD7"/>
              </a:buClr>
              <a:defRPr/>
            </a:lvl3pPr>
            <a:lvl4pPr>
              <a:buClr>
                <a:srgbClr val="1C9AD7"/>
              </a:buClr>
              <a:defRPr/>
            </a:lvl4pPr>
            <a:lvl5pPr>
              <a:buClr>
                <a:srgbClr val="1C9AD7"/>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Slide Number Placeholder 5"/>
          <p:cNvSpPr>
            <a:spLocks noGrp="1"/>
          </p:cNvSpPr>
          <p:nvPr>
            <p:ph type="sldNum" sz="quarter" idx="10"/>
          </p:nvPr>
        </p:nvSpPr>
        <p:spPr/>
        <p:txBody>
          <a:bodyPr/>
          <a:lstStyle>
            <a:lvl1pPr defTabSz="603707" hangingPunct="0">
              <a:lnSpc>
                <a:spcPct val="97000"/>
              </a:lnSpc>
              <a:buClr>
                <a:srgbClr val="000000"/>
              </a:buClr>
              <a:buSzPct val="100000"/>
              <a:defRPr/>
            </a:lvl1pPr>
          </a:lstStyle>
          <a:p>
            <a:pPr>
              <a:defRPr/>
            </a:pPr>
            <a:fld id="{B934FDCD-0DBC-48B4-843E-39B1BD77A5B4}" type="slidenum">
              <a:rPr lang="et-EE"/>
              <a:pPr>
                <a:defRPr/>
              </a:pPr>
              <a:t>‹#›</a:t>
            </a:fld>
            <a:endParaRPr lang="et-EE"/>
          </a:p>
        </p:txBody>
      </p:sp>
    </p:spTree>
    <p:extLst>
      <p:ext uri="{BB962C8B-B14F-4D97-AF65-F5344CB8AC3E}">
        <p14:creationId xmlns:p14="http://schemas.microsoft.com/office/powerpoint/2010/main" val="164321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ealkiri ja kaks sisublokki">
    <p:spTree>
      <p:nvGrpSpPr>
        <p:cNvPr id="1" name=""/>
        <p:cNvGrpSpPr/>
        <p:nvPr/>
      </p:nvGrpSpPr>
      <p:grpSpPr>
        <a:xfrm>
          <a:off x="0" y="0"/>
          <a:ext cx="0" cy="0"/>
          <a:chOff x="0" y="0"/>
          <a:chExt cx="0" cy="0"/>
        </a:xfrm>
      </p:grpSpPr>
      <p:sp>
        <p:nvSpPr>
          <p:cNvPr id="2" name="Title 1"/>
          <p:cNvSpPr>
            <a:spLocks noGrp="1"/>
          </p:cNvSpPr>
          <p:nvPr>
            <p:ph type="title"/>
          </p:nvPr>
        </p:nvSpPr>
        <p:spPr>
          <a:xfrm>
            <a:off x="526008" y="273980"/>
            <a:ext cx="11203995" cy="776117"/>
          </a:xfrm>
        </p:spPr>
        <p:txBody>
          <a:bodyPr/>
          <a:lstStyle/>
          <a:p>
            <a:r>
              <a:rPr lang="en-US"/>
              <a:t>Click to edit Master title style</a:t>
            </a:r>
            <a:endParaRPr lang="et-EE"/>
          </a:p>
        </p:txBody>
      </p:sp>
      <p:sp>
        <p:nvSpPr>
          <p:cNvPr id="3" name="Content Placeholder 2"/>
          <p:cNvSpPr>
            <a:spLocks noGrp="1"/>
          </p:cNvSpPr>
          <p:nvPr>
            <p:ph sz="half" idx="1"/>
          </p:nvPr>
        </p:nvSpPr>
        <p:spPr>
          <a:xfrm>
            <a:off x="526008" y="1193705"/>
            <a:ext cx="5452782" cy="4916860"/>
          </a:xfrm>
        </p:spPr>
        <p:txBody>
          <a:bodyPr/>
          <a:lstStyle>
            <a:lvl1pPr>
              <a:defRPr sz="3783"/>
            </a:lvl1pPr>
            <a:lvl2pPr>
              <a:defRPr sz="3243"/>
            </a:lvl2pPr>
            <a:lvl3pPr>
              <a:defRPr sz="2702"/>
            </a:lvl3pPr>
            <a:lvl4pPr>
              <a:defRPr sz="2432"/>
            </a:lvl4pPr>
            <a:lvl5pPr>
              <a:defRPr sz="2432"/>
            </a:lvl5pPr>
            <a:lvl6pPr>
              <a:defRPr sz="2432"/>
            </a:lvl6pPr>
            <a:lvl7pPr>
              <a:defRPr sz="2432"/>
            </a:lvl7pPr>
            <a:lvl8pPr>
              <a:defRPr sz="2432"/>
            </a:lvl8pPr>
            <a:lvl9pPr>
              <a:defRPr sz="24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Content Placeholder 3"/>
          <p:cNvSpPr>
            <a:spLocks noGrp="1"/>
          </p:cNvSpPr>
          <p:nvPr>
            <p:ph sz="half" idx="2"/>
          </p:nvPr>
        </p:nvSpPr>
        <p:spPr>
          <a:xfrm>
            <a:off x="6181460" y="1193705"/>
            <a:ext cx="5548542" cy="4916860"/>
          </a:xfrm>
        </p:spPr>
        <p:txBody>
          <a:bodyPr/>
          <a:lstStyle>
            <a:lvl1pPr>
              <a:defRPr sz="3783"/>
            </a:lvl1pPr>
            <a:lvl2pPr>
              <a:defRPr sz="3243"/>
            </a:lvl2pPr>
            <a:lvl3pPr>
              <a:defRPr sz="2702"/>
            </a:lvl3pPr>
            <a:lvl4pPr>
              <a:defRPr sz="2432"/>
            </a:lvl4pPr>
            <a:lvl5pPr>
              <a:defRPr sz="2432"/>
            </a:lvl5pPr>
            <a:lvl6pPr>
              <a:defRPr sz="2432"/>
            </a:lvl6pPr>
            <a:lvl7pPr>
              <a:defRPr sz="2432"/>
            </a:lvl7pPr>
            <a:lvl8pPr>
              <a:defRPr sz="2432"/>
            </a:lvl8pPr>
            <a:lvl9pPr>
              <a:defRPr sz="24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5" name="Slide Number Placeholder 5"/>
          <p:cNvSpPr>
            <a:spLocks noGrp="1"/>
          </p:cNvSpPr>
          <p:nvPr>
            <p:ph type="sldNum" sz="quarter" idx="10"/>
          </p:nvPr>
        </p:nvSpPr>
        <p:spPr/>
        <p:txBody>
          <a:bodyPr/>
          <a:lstStyle>
            <a:lvl1pPr defTabSz="603707" hangingPunct="0">
              <a:lnSpc>
                <a:spcPct val="97000"/>
              </a:lnSpc>
              <a:buClr>
                <a:srgbClr val="000000"/>
              </a:buClr>
              <a:buSzPct val="100000"/>
              <a:defRPr/>
            </a:lvl1pPr>
          </a:lstStyle>
          <a:p>
            <a:pPr>
              <a:defRPr/>
            </a:pPr>
            <a:fld id="{4FC5302A-F253-43A4-BB13-D3B3C86779D6}" type="slidenum">
              <a:rPr lang="et-EE"/>
              <a:pPr>
                <a:defRPr/>
              </a:pPr>
              <a:t>‹#›</a:t>
            </a:fld>
            <a:endParaRPr lang="et-EE"/>
          </a:p>
        </p:txBody>
      </p:sp>
    </p:spTree>
    <p:extLst>
      <p:ext uri="{BB962C8B-B14F-4D97-AF65-F5344CB8AC3E}">
        <p14:creationId xmlns:p14="http://schemas.microsoft.com/office/powerpoint/2010/main" val="53084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Slide Number Placeholder 5"/>
          <p:cNvSpPr>
            <a:spLocks noGrp="1"/>
          </p:cNvSpPr>
          <p:nvPr>
            <p:ph type="sldNum" sz="quarter" idx="10"/>
          </p:nvPr>
        </p:nvSpPr>
        <p:spPr/>
        <p:txBody>
          <a:bodyPr/>
          <a:lstStyle>
            <a:lvl1pPr defTabSz="603707" hangingPunct="0">
              <a:lnSpc>
                <a:spcPct val="97000"/>
              </a:lnSpc>
              <a:buClr>
                <a:srgbClr val="000000"/>
              </a:buClr>
              <a:buSzPct val="100000"/>
              <a:defRPr/>
            </a:lvl1pPr>
          </a:lstStyle>
          <a:p>
            <a:pPr>
              <a:defRPr/>
            </a:pPr>
            <a:fld id="{24B40F9B-2625-4D30-B1AD-78E12A3E0288}" type="slidenum">
              <a:rPr lang="et-EE"/>
              <a:pPr>
                <a:defRPr/>
              </a:pPr>
              <a:t>‹#›</a:t>
            </a:fld>
            <a:endParaRPr lang="et-EE"/>
          </a:p>
        </p:txBody>
      </p:sp>
    </p:spTree>
    <p:extLst>
      <p:ext uri="{BB962C8B-B14F-4D97-AF65-F5344CB8AC3E}">
        <p14:creationId xmlns:p14="http://schemas.microsoft.com/office/powerpoint/2010/main" val="2257661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ühi leht logoga jaluses">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defTabSz="603707" hangingPunct="0">
              <a:lnSpc>
                <a:spcPct val="97000"/>
              </a:lnSpc>
              <a:buClr>
                <a:srgbClr val="000000"/>
              </a:buClr>
              <a:buSzPct val="100000"/>
              <a:defRPr/>
            </a:lvl1pPr>
          </a:lstStyle>
          <a:p>
            <a:pPr>
              <a:defRPr/>
            </a:pPr>
            <a:fld id="{EB525FC1-9949-40C3-8805-EB12A999DE78}" type="slidenum">
              <a:rPr lang="et-EE"/>
              <a:pPr>
                <a:defRPr/>
              </a:pPr>
              <a:t>‹#›</a:t>
            </a:fld>
            <a:endParaRPr lang="et-EE"/>
          </a:p>
        </p:txBody>
      </p:sp>
    </p:spTree>
    <p:extLst>
      <p:ext uri="{BB962C8B-B14F-4D97-AF65-F5344CB8AC3E}">
        <p14:creationId xmlns:p14="http://schemas.microsoft.com/office/powerpoint/2010/main" val="3475085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ldi kasutamine koos pildiallkirjag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26008" y="331850"/>
            <a:ext cx="11203995" cy="5817797"/>
          </a:xfrm>
        </p:spPr>
        <p:txBody>
          <a:bodyPr rtlCol="0">
            <a:normAutofit/>
          </a:bodyPr>
          <a:lstStyle>
            <a:lvl1pPr marL="0" indent="0">
              <a:buNone/>
              <a:defRPr sz="4324"/>
            </a:lvl1pPr>
            <a:lvl2pPr marL="608928" indent="0">
              <a:buNone/>
              <a:defRPr sz="3783"/>
            </a:lvl2pPr>
            <a:lvl3pPr marL="1217854" indent="0">
              <a:buNone/>
              <a:defRPr sz="3243"/>
            </a:lvl3pPr>
            <a:lvl4pPr marL="1826783" indent="0">
              <a:buNone/>
              <a:defRPr sz="2702"/>
            </a:lvl4pPr>
            <a:lvl5pPr marL="2435712" indent="0">
              <a:buNone/>
              <a:defRPr sz="2702"/>
            </a:lvl5pPr>
            <a:lvl6pPr marL="3044640" indent="0">
              <a:buNone/>
              <a:defRPr sz="2702"/>
            </a:lvl6pPr>
            <a:lvl7pPr marL="3653568" indent="0">
              <a:buNone/>
              <a:defRPr sz="2702"/>
            </a:lvl7pPr>
            <a:lvl8pPr marL="4262494" indent="0">
              <a:buNone/>
              <a:defRPr sz="2702"/>
            </a:lvl8pPr>
            <a:lvl9pPr marL="4871422" indent="0">
              <a:buNone/>
              <a:defRPr sz="2702"/>
            </a:lvl9pPr>
          </a:lstStyle>
          <a:p>
            <a:pPr lvl="0"/>
            <a:r>
              <a:rPr lang="en-US" noProof="0"/>
              <a:t>Click icon to add picture</a:t>
            </a:r>
            <a:endParaRPr lang="et-EE" noProof="0" dirty="0"/>
          </a:p>
        </p:txBody>
      </p:sp>
      <p:sp>
        <p:nvSpPr>
          <p:cNvPr id="4" name="Text Placeholder 3"/>
          <p:cNvSpPr>
            <a:spLocks noGrp="1"/>
          </p:cNvSpPr>
          <p:nvPr>
            <p:ph type="body" sz="half" idx="2"/>
          </p:nvPr>
        </p:nvSpPr>
        <p:spPr>
          <a:xfrm>
            <a:off x="4260693" y="475458"/>
            <a:ext cx="7296150" cy="293162"/>
          </a:xfrm>
        </p:spPr>
        <p:txBody>
          <a:bodyPr/>
          <a:lstStyle>
            <a:lvl1pPr marL="0" indent="0" algn="r">
              <a:buNone/>
              <a:defRPr sz="1892"/>
            </a:lvl1pPr>
            <a:lvl2pPr marL="608928" indent="0">
              <a:buNone/>
              <a:defRPr sz="1621"/>
            </a:lvl2pPr>
            <a:lvl3pPr marL="1217854" indent="0">
              <a:buNone/>
              <a:defRPr sz="1351"/>
            </a:lvl3pPr>
            <a:lvl4pPr marL="1826783" indent="0">
              <a:buNone/>
              <a:defRPr sz="1216"/>
            </a:lvl4pPr>
            <a:lvl5pPr marL="2435712" indent="0">
              <a:buNone/>
              <a:defRPr sz="1216"/>
            </a:lvl5pPr>
            <a:lvl6pPr marL="3044640" indent="0">
              <a:buNone/>
              <a:defRPr sz="1216"/>
            </a:lvl6pPr>
            <a:lvl7pPr marL="3653568" indent="0">
              <a:buNone/>
              <a:defRPr sz="1216"/>
            </a:lvl7pPr>
            <a:lvl8pPr marL="4262494" indent="0">
              <a:buNone/>
              <a:defRPr sz="1216"/>
            </a:lvl8pPr>
            <a:lvl9pPr marL="4871422" indent="0">
              <a:buNone/>
              <a:defRPr sz="1216"/>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defTabSz="603707" hangingPunct="0">
              <a:lnSpc>
                <a:spcPct val="97000"/>
              </a:lnSpc>
              <a:buClr>
                <a:srgbClr val="000000"/>
              </a:buClr>
              <a:buSzPct val="100000"/>
              <a:defRPr/>
            </a:lvl1pPr>
          </a:lstStyle>
          <a:p>
            <a:pPr>
              <a:defRPr/>
            </a:pPr>
            <a:fld id="{9592CE0C-B623-4AF3-BA98-BD2DAEFF1C12}" type="slidenum">
              <a:rPr lang="et-EE"/>
              <a:pPr>
                <a:defRPr/>
              </a:pPr>
              <a:t>‹#›</a:t>
            </a:fld>
            <a:endParaRPr lang="et-EE"/>
          </a:p>
        </p:txBody>
      </p:sp>
    </p:spTree>
    <p:extLst>
      <p:ext uri="{BB962C8B-B14F-4D97-AF65-F5344CB8AC3E}">
        <p14:creationId xmlns:p14="http://schemas.microsoft.com/office/powerpoint/2010/main" val="8780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Rectangle 3"/>
          <p:cNvSpPr>
            <a:spLocks noGrp="1" noChangeArrowheads="1"/>
          </p:cNvSpPr>
          <p:nvPr>
            <p:ph type="dt" idx="10"/>
          </p:nvPr>
        </p:nvSpPr>
        <p:spPr>
          <a:ln/>
        </p:spPr>
        <p:txBody>
          <a:bodyPr/>
          <a:lstStyle>
            <a:lvl1pPr>
              <a:defRPr/>
            </a:lvl1pPr>
          </a:lstStyle>
          <a:p>
            <a:pPr>
              <a:defRPr/>
            </a:pPr>
            <a:endParaRPr lang="et-EE" altLang="et-EE"/>
          </a:p>
        </p:txBody>
      </p:sp>
      <p:sp>
        <p:nvSpPr>
          <p:cNvPr id="5" name="Rectangle 4"/>
          <p:cNvSpPr>
            <a:spLocks noGrp="1" noChangeArrowheads="1"/>
          </p:cNvSpPr>
          <p:nvPr>
            <p:ph type="ftr" idx="11"/>
          </p:nvPr>
        </p:nvSpPr>
        <p:spPr>
          <a:ln/>
        </p:spPr>
        <p:txBody>
          <a:bodyPr/>
          <a:lstStyle>
            <a:lvl1pPr>
              <a:defRPr/>
            </a:lvl1pPr>
          </a:lstStyle>
          <a:p>
            <a:pPr>
              <a:defRPr/>
            </a:pPr>
            <a:endParaRPr lang="et-EE" altLang="et-EE"/>
          </a:p>
        </p:txBody>
      </p:sp>
      <p:sp>
        <p:nvSpPr>
          <p:cNvPr id="6" name="Rectangle 5"/>
          <p:cNvSpPr>
            <a:spLocks noGrp="1" noChangeArrowheads="1"/>
          </p:cNvSpPr>
          <p:nvPr>
            <p:ph type="sldNum" idx="12"/>
          </p:nvPr>
        </p:nvSpPr>
        <p:spPr>
          <a:ln/>
        </p:spPr>
        <p:txBody>
          <a:bodyPr/>
          <a:lstStyle>
            <a:lvl1pPr>
              <a:defRPr/>
            </a:lvl1pPr>
          </a:lstStyle>
          <a:p>
            <a:pPr>
              <a:defRPr/>
            </a:pPr>
            <a:fld id="{37892627-1318-43A0-A063-6BD12CEC586C}" type="slidenum">
              <a:rPr lang="et-EE" altLang="et-EE"/>
              <a:pPr>
                <a:defRPr/>
              </a:pPr>
              <a:t>‹#›</a:t>
            </a:fld>
            <a:endParaRPr lang="et-EE" altLang="et-EE"/>
          </a:p>
        </p:txBody>
      </p:sp>
    </p:spTree>
    <p:extLst>
      <p:ext uri="{BB962C8B-B14F-4D97-AF65-F5344CB8AC3E}">
        <p14:creationId xmlns:p14="http://schemas.microsoft.com/office/powerpoint/2010/main" val="71028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590" y="4395720"/>
            <a:ext cx="10336212" cy="1358607"/>
          </a:xfrm>
        </p:spPr>
        <p:txBody>
          <a:bodyPr anchor="t"/>
          <a:lstStyle>
            <a:lvl1pPr algn="l">
              <a:defRPr sz="5405" b="1" cap="all"/>
            </a:lvl1pPr>
          </a:lstStyle>
          <a:p>
            <a:r>
              <a:rPr lang="en-US"/>
              <a:t>Click to edit Master title style</a:t>
            </a:r>
            <a:endParaRPr lang="et-EE"/>
          </a:p>
        </p:txBody>
      </p:sp>
      <p:sp>
        <p:nvSpPr>
          <p:cNvPr id="3" name="Text Placeholder 2"/>
          <p:cNvSpPr>
            <a:spLocks noGrp="1"/>
          </p:cNvSpPr>
          <p:nvPr>
            <p:ph type="body" idx="1"/>
          </p:nvPr>
        </p:nvSpPr>
        <p:spPr>
          <a:xfrm>
            <a:off x="960590" y="2899353"/>
            <a:ext cx="10336212" cy="1496367"/>
          </a:xfrm>
        </p:spPr>
        <p:txBody>
          <a:bodyPr anchor="b"/>
          <a:lstStyle>
            <a:lvl1pPr marL="0" indent="0">
              <a:buNone/>
              <a:defRPr sz="2702"/>
            </a:lvl1pPr>
            <a:lvl2pPr marL="608928" indent="0">
              <a:buNone/>
              <a:defRPr sz="2432"/>
            </a:lvl2pPr>
            <a:lvl3pPr marL="1217854" indent="0">
              <a:buNone/>
              <a:defRPr sz="2162"/>
            </a:lvl3pPr>
            <a:lvl4pPr marL="1826783" indent="0">
              <a:buNone/>
              <a:defRPr sz="1892"/>
            </a:lvl4pPr>
            <a:lvl5pPr marL="2435712" indent="0">
              <a:buNone/>
              <a:defRPr sz="1892"/>
            </a:lvl5pPr>
            <a:lvl6pPr marL="3044640" indent="0">
              <a:buNone/>
              <a:defRPr sz="1892"/>
            </a:lvl6pPr>
            <a:lvl7pPr marL="3653568" indent="0">
              <a:buNone/>
              <a:defRPr sz="1892"/>
            </a:lvl7pPr>
            <a:lvl8pPr marL="4262494" indent="0">
              <a:buNone/>
              <a:defRPr sz="1892"/>
            </a:lvl8pPr>
            <a:lvl9pPr marL="4871422" indent="0">
              <a:buNone/>
              <a:defRPr sz="1892"/>
            </a:lvl9pPr>
          </a:lstStyle>
          <a:p>
            <a:pPr lvl="0"/>
            <a:r>
              <a:rPr lang="en-US"/>
              <a:t>Click to edit Master text styles</a:t>
            </a:r>
          </a:p>
        </p:txBody>
      </p:sp>
      <p:sp>
        <p:nvSpPr>
          <p:cNvPr id="4" name="Date Placeholder 3"/>
          <p:cNvSpPr>
            <a:spLocks noGrp="1" noChangeArrowheads="1"/>
          </p:cNvSpPr>
          <p:nvPr>
            <p:ph type="dt" sz="half" idx="10"/>
          </p:nvPr>
        </p:nvSpPr>
        <p:spPr>
          <a:xfrm>
            <a:off x="607048" y="6229351"/>
            <a:ext cx="2837891" cy="474663"/>
          </a:xfrm>
          <a:prstGeom prst="rect">
            <a:avLst/>
          </a:prstGeom>
        </p:spPr>
        <p:txBody>
          <a:bodyPr lIns="90134" tIns="45067" rIns="90134" bIns="45067"/>
          <a:lstStyle>
            <a:lvl1pPr defTabSz="1230405" hangingPunct="1">
              <a:lnSpc>
                <a:spcPct val="100000"/>
              </a:lnSpc>
              <a:buClrTx/>
              <a:buSzTx/>
              <a:defRPr>
                <a:solidFill>
                  <a:prstClr val="black"/>
                </a:solidFill>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a:xfrm>
            <a:off x="4154949" y="6229351"/>
            <a:ext cx="3850352" cy="474663"/>
          </a:xfrm>
          <a:prstGeom prst="rect">
            <a:avLst/>
          </a:prstGeom>
        </p:spPr>
        <p:txBody>
          <a:bodyPr lIns="90134" tIns="45067" rIns="90134" bIns="45067"/>
          <a:lstStyle>
            <a:lvl1pPr defTabSz="1230405" hangingPunct="1">
              <a:lnSpc>
                <a:spcPct val="100000"/>
              </a:lnSpc>
              <a:buClrTx/>
              <a:buSzTx/>
              <a:defRPr>
                <a:solidFill>
                  <a:prstClr val="black"/>
                </a:solidFill>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603707" hangingPunct="0">
              <a:lnSpc>
                <a:spcPct val="97000"/>
              </a:lnSpc>
              <a:buClr>
                <a:srgbClr val="000000"/>
              </a:buClr>
              <a:buSzPct val="100000"/>
              <a:defRPr>
                <a:cs typeface="Arial" pitchFamily="34" charset="0"/>
              </a:defRPr>
            </a:lvl1pPr>
          </a:lstStyle>
          <a:p>
            <a:pPr>
              <a:defRPr/>
            </a:pPr>
            <a:fld id="{E4274445-9C73-49BE-ABF1-609B6A544039}" type="slidenum">
              <a:rPr lang="en-US"/>
              <a:pPr>
                <a:defRPr/>
              </a:pPr>
              <a:t>‹#›</a:t>
            </a:fld>
            <a:endParaRPr lang="en-US" dirty="0"/>
          </a:p>
        </p:txBody>
      </p:sp>
    </p:spTree>
    <p:extLst>
      <p:ext uri="{BB962C8B-B14F-4D97-AF65-F5344CB8AC3E}">
        <p14:creationId xmlns:p14="http://schemas.microsoft.com/office/powerpoint/2010/main" val="685732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1051" y="4395788"/>
            <a:ext cx="10334818" cy="1358900"/>
          </a:xfrm>
        </p:spPr>
        <p:txBody>
          <a:bodyPr anchor="t"/>
          <a:lstStyle>
            <a:lvl1pPr algn="l">
              <a:defRPr sz="5405" b="1" cap="all"/>
            </a:lvl1pPr>
          </a:lstStyle>
          <a:p>
            <a:r>
              <a:rPr lang="en-US"/>
              <a:t>Click to edit Master title style</a:t>
            </a:r>
            <a:endParaRPr lang="et-EE"/>
          </a:p>
        </p:txBody>
      </p:sp>
      <p:sp>
        <p:nvSpPr>
          <p:cNvPr id="3" name="Text Placeholder 2"/>
          <p:cNvSpPr>
            <a:spLocks noGrp="1"/>
          </p:cNvSpPr>
          <p:nvPr>
            <p:ph type="body" idx="1"/>
          </p:nvPr>
        </p:nvSpPr>
        <p:spPr>
          <a:xfrm>
            <a:off x="961051" y="2898829"/>
            <a:ext cx="10334818" cy="1497013"/>
          </a:xfrm>
        </p:spPr>
        <p:txBody>
          <a:bodyPr anchor="b"/>
          <a:lstStyle>
            <a:lvl1pPr marL="0" indent="0">
              <a:buNone/>
              <a:defRPr sz="2702"/>
            </a:lvl1pPr>
            <a:lvl2pPr marL="614368" indent="0">
              <a:buNone/>
              <a:defRPr sz="2432"/>
            </a:lvl2pPr>
            <a:lvl3pPr marL="1228738" indent="0">
              <a:buNone/>
              <a:defRPr sz="2162"/>
            </a:lvl3pPr>
            <a:lvl4pPr marL="1843112" indent="0">
              <a:buNone/>
              <a:defRPr sz="1892"/>
            </a:lvl4pPr>
            <a:lvl5pPr marL="2457487" indent="0">
              <a:buNone/>
              <a:defRPr sz="1892"/>
            </a:lvl5pPr>
            <a:lvl6pPr marL="3071856" indent="0">
              <a:buNone/>
              <a:defRPr sz="1892"/>
            </a:lvl6pPr>
            <a:lvl7pPr marL="3686229" indent="0">
              <a:buNone/>
              <a:defRPr sz="1892"/>
            </a:lvl7pPr>
            <a:lvl8pPr marL="4300599" indent="0">
              <a:buNone/>
              <a:defRPr sz="1892"/>
            </a:lvl8pPr>
            <a:lvl9pPr marL="4914971" indent="0">
              <a:buNone/>
              <a:defRPr sz="1892"/>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t-EE" altLang="et-EE"/>
          </a:p>
        </p:txBody>
      </p:sp>
      <p:sp>
        <p:nvSpPr>
          <p:cNvPr id="5" name="Rectangle 4"/>
          <p:cNvSpPr>
            <a:spLocks noGrp="1" noChangeArrowheads="1"/>
          </p:cNvSpPr>
          <p:nvPr>
            <p:ph type="ftr" idx="11"/>
          </p:nvPr>
        </p:nvSpPr>
        <p:spPr>
          <a:ln/>
        </p:spPr>
        <p:txBody>
          <a:bodyPr/>
          <a:lstStyle>
            <a:lvl1pPr>
              <a:defRPr/>
            </a:lvl1pPr>
          </a:lstStyle>
          <a:p>
            <a:pPr>
              <a:defRPr/>
            </a:pPr>
            <a:endParaRPr lang="et-EE" altLang="et-EE"/>
          </a:p>
        </p:txBody>
      </p:sp>
      <p:sp>
        <p:nvSpPr>
          <p:cNvPr id="6" name="Rectangle 5"/>
          <p:cNvSpPr>
            <a:spLocks noGrp="1" noChangeArrowheads="1"/>
          </p:cNvSpPr>
          <p:nvPr>
            <p:ph type="sldNum" idx="12"/>
          </p:nvPr>
        </p:nvSpPr>
        <p:spPr>
          <a:ln/>
        </p:spPr>
        <p:txBody>
          <a:bodyPr/>
          <a:lstStyle>
            <a:lvl1pPr>
              <a:defRPr/>
            </a:lvl1pPr>
          </a:lstStyle>
          <a:p>
            <a:pPr>
              <a:defRPr/>
            </a:pPr>
            <a:fld id="{3EB16422-F30E-476C-9B62-E344C30EEE41}" type="slidenum">
              <a:rPr lang="et-EE" altLang="et-EE"/>
              <a:pPr>
                <a:defRPr/>
              </a:pPr>
              <a:t>‹#›</a:t>
            </a:fld>
            <a:endParaRPr lang="et-EE" altLang="et-EE"/>
          </a:p>
        </p:txBody>
      </p:sp>
    </p:spTree>
    <p:extLst>
      <p:ext uri="{BB962C8B-B14F-4D97-AF65-F5344CB8AC3E}">
        <p14:creationId xmlns:p14="http://schemas.microsoft.com/office/powerpoint/2010/main" val="59986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679979" y="1768502"/>
            <a:ext cx="6023281" cy="3965575"/>
          </a:xfrm>
        </p:spPr>
        <p:txBody>
          <a:bodyPr/>
          <a:lstStyle>
            <a:lvl1pPr>
              <a:defRPr sz="3783"/>
            </a:lvl1pPr>
            <a:lvl2pPr>
              <a:defRPr sz="3243"/>
            </a:lvl2pPr>
            <a:lvl3pPr>
              <a:defRPr sz="2702"/>
            </a:lvl3pPr>
            <a:lvl4pPr>
              <a:defRPr sz="2432"/>
            </a:lvl4pPr>
            <a:lvl5pPr>
              <a:defRPr sz="2432"/>
            </a:lvl5pPr>
            <a:lvl6pPr>
              <a:defRPr sz="2432"/>
            </a:lvl6pPr>
            <a:lvl7pPr>
              <a:defRPr sz="2432"/>
            </a:lvl7pPr>
            <a:lvl8pPr>
              <a:defRPr sz="2432"/>
            </a:lvl8pPr>
            <a:lvl9pPr>
              <a:defRPr sz="24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6909211" y="1768502"/>
            <a:ext cx="6025425" cy="3965575"/>
          </a:xfrm>
        </p:spPr>
        <p:txBody>
          <a:bodyPr/>
          <a:lstStyle>
            <a:lvl1pPr>
              <a:defRPr sz="3783"/>
            </a:lvl1pPr>
            <a:lvl2pPr>
              <a:defRPr sz="3243"/>
            </a:lvl2pPr>
            <a:lvl3pPr>
              <a:defRPr sz="2702"/>
            </a:lvl3pPr>
            <a:lvl4pPr>
              <a:defRPr sz="2432"/>
            </a:lvl4pPr>
            <a:lvl5pPr>
              <a:defRPr sz="2432"/>
            </a:lvl5pPr>
            <a:lvl6pPr>
              <a:defRPr sz="2432"/>
            </a:lvl6pPr>
            <a:lvl7pPr>
              <a:defRPr sz="2432"/>
            </a:lvl7pPr>
            <a:lvl8pPr>
              <a:defRPr sz="2432"/>
            </a:lvl8pPr>
            <a:lvl9pPr>
              <a:defRPr sz="24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Rectangle 3"/>
          <p:cNvSpPr>
            <a:spLocks noGrp="1" noChangeArrowheads="1"/>
          </p:cNvSpPr>
          <p:nvPr>
            <p:ph type="dt" idx="10"/>
          </p:nvPr>
        </p:nvSpPr>
        <p:spPr>
          <a:ln/>
        </p:spPr>
        <p:txBody>
          <a:bodyPr/>
          <a:lstStyle>
            <a:lvl1pPr>
              <a:defRPr/>
            </a:lvl1pPr>
          </a:lstStyle>
          <a:p>
            <a:pPr>
              <a:defRPr/>
            </a:pPr>
            <a:endParaRPr lang="et-EE" altLang="et-EE"/>
          </a:p>
        </p:txBody>
      </p:sp>
      <p:sp>
        <p:nvSpPr>
          <p:cNvPr id="6" name="Rectangle 4"/>
          <p:cNvSpPr>
            <a:spLocks noGrp="1" noChangeArrowheads="1"/>
          </p:cNvSpPr>
          <p:nvPr>
            <p:ph type="ftr" idx="11"/>
          </p:nvPr>
        </p:nvSpPr>
        <p:spPr>
          <a:ln/>
        </p:spPr>
        <p:txBody>
          <a:bodyPr/>
          <a:lstStyle>
            <a:lvl1pPr>
              <a:defRPr/>
            </a:lvl1pPr>
          </a:lstStyle>
          <a:p>
            <a:pPr>
              <a:defRPr/>
            </a:pPr>
            <a:endParaRPr lang="et-EE" altLang="et-EE"/>
          </a:p>
        </p:txBody>
      </p:sp>
      <p:sp>
        <p:nvSpPr>
          <p:cNvPr id="7" name="Rectangle 5"/>
          <p:cNvSpPr>
            <a:spLocks noGrp="1" noChangeArrowheads="1"/>
          </p:cNvSpPr>
          <p:nvPr>
            <p:ph type="sldNum" idx="12"/>
          </p:nvPr>
        </p:nvSpPr>
        <p:spPr>
          <a:ln/>
        </p:spPr>
        <p:txBody>
          <a:bodyPr/>
          <a:lstStyle>
            <a:lvl1pPr>
              <a:defRPr/>
            </a:lvl1pPr>
          </a:lstStyle>
          <a:p>
            <a:pPr>
              <a:defRPr/>
            </a:pPr>
            <a:fld id="{F0797621-123B-4F83-B5ED-C5105EE86660}" type="slidenum">
              <a:rPr lang="et-EE" altLang="et-EE"/>
              <a:pPr>
                <a:defRPr/>
              </a:pPr>
              <a:t>‹#›</a:t>
            </a:fld>
            <a:endParaRPr lang="et-EE" altLang="et-EE"/>
          </a:p>
        </p:txBody>
      </p:sp>
    </p:spTree>
    <p:extLst>
      <p:ext uri="{BB962C8B-B14F-4D97-AF65-F5344CB8AC3E}">
        <p14:creationId xmlns:p14="http://schemas.microsoft.com/office/powerpoint/2010/main" val="20911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7090" y="274692"/>
            <a:ext cx="10946154" cy="1139825"/>
          </a:xfrm>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607120" y="1531939"/>
            <a:ext cx="5373332" cy="638175"/>
          </a:xfrm>
        </p:spPr>
        <p:txBody>
          <a:bodyPr anchor="b"/>
          <a:lstStyle>
            <a:lvl1pPr marL="0" indent="0">
              <a:buNone/>
              <a:defRPr sz="3243" b="1"/>
            </a:lvl1pPr>
            <a:lvl2pPr marL="614368" indent="0">
              <a:buNone/>
              <a:defRPr sz="2702" b="1"/>
            </a:lvl2pPr>
            <a:lvl3pPr marL="1228738" indent="0">
              <a:buNone/>
              <a:defRPr sz="2432" b="1"/>
            </a:lvl3pPr>
            <a:lvl4pPr marL="1843112" indent="0">
              <a:buNone/>
              <a:defRPr sz="2162" b="1"/>
            </a:lvl4pPr>
            <a:lvl5pPr marL="2457487" indent="0">
              <a:buNone/>
              <a:defRPr sz="2162" b="1"/>
            </a:lvl5pPr>
            <a:lvl6pPr marL="3071856" indent="0">
              <a:buNone/>
              <a:defRPr sz="2162" b="1"/>
            </a:lvl6pPr>
            <a:lvl7pPr marL="3686229" indent="0">
              <a:buNone/>
              <a:defRPr sz="2162" b="1"/>
            </a:lvl7pPr>
            <a:lvl8pPr marL="4300599" indent="0">
              <a:buNone/>
              <a:defRPr sz="2162" b="1"/>
            </a:lvl8pPr>
            <a:lvl9pPr marL="4914971" indent="0">
              <a:buNone/>
              <a:defRPr sz="2162" b="1"/>
            </a:lvl9pPr>
          </a:lstStyle>
          <a:p>
            <a:pPr lvl="0"/>
            <a:r>
              <a:rPr lang="en-US"/>
              <a:t>Click to edit Master text styles</a:t>
            </a:r>
          </a:p>
        </p:txBody>
      </p:sp>
      <p:sp>
        <p:nvSpPr>
          <p:cNvPr id="4" name="Content Placeholder 3"/>
          <p:cNvSpPr>
            <a:spLocks noGrp="1"/>
          </p:cNvSpPr>
          <p:nvPr>
            <p:ph sz="half" idx="2"/>
          </p:nvPr>
        </p:nvSpPr>
        <p:spPr>
          <a:xfrm>
            <a:off x="607120" y="2170166"/>
            <a:ext cx="5373332" cy="3940175"/>
          </a:xfrm>
        </p:spPr>
        <p:txBody>
          <a:bodyPr/>
          <a:lstStyle>
            <a:lvl1pPr>
              <a:defRPr sz="3243"/>
            </a:lvl1pPr>
            <a:lvl2pPr>
              <a:defRPr sz="2702"/>
            </a:lvl2pPr>
            <a:lvl3pPr>
              <a:defRPr sz="2432"/>
            </a:lvl3pPr>
            <a:lvl4pPr>
              <a:defRPr sz="2162"/>
            </a:lvl4pPr>
            <a:lvl5pPr>
              <a:defRPr sz="2162"/>
            </a:lvl5pPr>
            <a:lvl6pPr>
              <a:defRPr sz="2162"/>
            </a:lvl6pPr>
            <a:lvl7pPr>
              <a:defRPr sz="2162"/>
            </a:lvl7pPr>
            <a:lvl8pPr>
              <a:defRPr sz="2162"/>
            </a:lvl8pPr>
            <a:lvl9pPr>
              <a:defRPr sz="21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6177796" y="1531939"/>
            <a:ext cx="5375478" cy="638175"/>
          </a:xfrm>
        </p:spPr>
        <p:txBody>
          <a:bodyPr anchor="b"/>
          <a:lstStyle>
            <a:lvl1pPr marL="0" indent="0">
              <a:buNone/>
              <a:defRPr sz="3243" b="1"/>
            </a:lvl1pPr>
            <a:lvl2pPr marL="614368" indent="0">
              <a:buNone/>
              <a:defRPr sz="2702" b="1"/>
            </a:lvl2pPr>
            <a:lvl3pPr marL="1228738" indent="0">
              <a:buNone/>
              <a:defRPr sz="2432" b="1"/>
            </a:lvl3pPr>
            <a:lvl4pPr marL="1843112" indent="0">
              <a:buNone/>
              <a:defRPr sz="2162" b="1"/>
            </a:lvl4pPr>
            <a:lvl5pPr marL="2457487" indent="0">
              <a:buNone/>
              <a:defRPr sz="2162" b="1"/>
            </a:lvl5pPr>
            <a:lvl6pPr marL="3071856" indent="0">
              <a:buNone/>
              <a:defRPr sz="2162" b="1"/>
            </a:lvl6pPr>
            <a:lvl7pPr marL="3686229" indent="0">
              <a:buNone/>
              <a:defRPr sz="2162" b="1"/>
            </a:lvl7pPr>
            <a:lvl8pPr marL="4300599" indent="0">
              <a:buNone/>
              <a:defRPr sz="2162" b="1"/>
            </a:lvl8pPr>
            <a:lvl9pPr marL="4914971" indent="0">
              <a:buNone/>
              <a:defRPr sz="2162" b="1"/>
            </a:lvl9pPr>
          </a:lstStyle>
          <a:p>
            <a:pPr lvl="0"/>
            <a:r>
              <a:rPr lang="en-US"/>
              <a:t>Click to edit Master text styles</a:t>
            </a:r>
          </a:p>
        </p:txBody>
      </p:sp>
      <p:sp>
        <p:nvSpPr>
          <p:cNvPr id="6" name="Content Placeholder 5"/>
          <p:cNvSpPr>
            <a:spLocks noGrp="1"/>
          </p:cNvSpPr>
          <p:nvPr>
            <p:ph sz="quarter" idx="4"/>
          </p:nvPr>
        </p:nvSpPr>
        <p:spPr>
          <a:xfrm>
            <a:off x="6177796" y="2170166"/>
            <a:ext cx="5375478" cy="3940175"/>
          </a:xfrm>
        </p:spPr>
        <p:txBody>
          <a:bodyPr/>
          <a:lstStyle>
            <a:lvl1pPr>
              <a:defRPr sz="3243"/>
            </a:lvl1pPr>
            <a:lvl2pPr>
              <a:defRPr sz="2702"/>
            </a:lvl2pPr>
            <a:lvl3pPr>
              <a:defRPr sz="2432"/>
            </a:lvl3pPr>
            <a:lvl4pPr>
              <a:defRPr sz="2162"/>
            </a:lvl4pPr>
            <a:lvl5pPr>
              <a:defRPr sz="2162"/>
            </a:lvl5pPr>
            <a:lvl6pPr>
              <a:defRPr sz="2162"/>
            </a:lvl6pPr>
            <a:lvl7pPr>
              <a:defRPr sz="2162"/>
            </a:lvl7pPr>
            <a:lvl8pPr>
              <a:defRPr sz="2162"/>
            </a:lvl8pPr>
            <a:lvl9pPr>
              <a:defRPr sz="21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Rectangle 3"/>
          <p:cNvSpPr>
            <a:spLocks noGrp="1" noChangeArrowheads="1"/>
          </p:cNvSpPr>
          <p:nvPr>
            <p:ph type="dt" idx="10"/>
          </p:nvPr>
        </p:nvSpPr>
        <p:spPr>
          <a:ln/>
        </p:spPr>
        <p:txBody>
          <a:bodyPr/>
          <a:lstStyle>
            <a:lvl1pPr>
              <a:defRPr/>
            </a:lvl1pPr>
          </a:lstStyle>
          <a:p>
            <a:pPr>
              <a:defRPr/>
            </a:pPr>
            <a:endParaRPr lang="et-EE" altLang="et-EE"/>
          </a:p>
        </p:txBody>
      </p:sp>
      <p:sp>
        <p:nvSpPr>
          <p:cNvPr id="8" name="Rectangle 4"/>
          <p:cNvSpPr>
            <a:spLocks noGrp="1" noChangeArrowheads="1"/>
          </p:cNvSpPr>
          <p:nvPr>
            <p:ph type="ftr" idx="11"/>
          </p:nvPr>
        </p:nvSpPr>
        <p:spPr>
          <a:ln/>
        </p:spPr>
        <p:txBody>
          <a:bodyPr/>
          <a:lstStyle>
            <a:lvl1pPr>
              <a:defRPr/>
            </a:lvl1pPr>
          </a:lstStyle>
          <a:p>
            <a:pPr>
              <a:defRPr/>
            </a:pPr>
            <a:endParaRPr lang="et-EE" altLang="et-EE"/>
          </a:p>
        </p:txBody>
      </p:sp>
      <p:sp>
        <p:nvSpPr>
          <p:cNvPr id="9" name="Rectangle 5"/>
          <p:cNvSpPr>
            <a:spLocks noGrp="1" noChangeArrowheads="1"/>
          </p:cNvSpPr>
          <p:nvPr>
            <p:ph type="sldNum" idx="12"/>
          </p:nvPr>
        </p:nvSpPr>
        <p:spPr>
          <a:ln/>
        </p:spPr>
        <p:txBody>
          <a:bodyPr/>
          <a:lstStyle>
            <a:lvl1pPr>
              <a:defRPr/>
            </a:lvl1pPr>
          </a:lstStyle>
          <a:p>
            <a:pPr>
              <a:defRPr/>
            </a:pPr>
            <a:fld id="{19632182-03FD-4261-93E3-F14964409C53}" type="slidenum">
              <a:rPr lang="et-EE" altLang="et-EE"/>
              <a:pPr>
                <a:defRPr/>
              </a:pPr>
              <a:t>‹#›</a:t>
            </a:fld>
            <a:endParaRPr lang="et-EE" altLang="et-EE"/>
          </a:p>
        </p:txBody>
      </p:sp>
    </p:spTree>
    <p:extLst>
      <p:ext uri="{BB962C8B-B14F-4D97-AF65-F5344CB8AC3E}">
        <p14:creationId xmlns:p14="http://schemas.microsoft.com/office/powerpoint/2010/main" val="132275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Rectangle 3"/>
          <p:cNvSpPr>
            <a:spLocks noGrp="1" noChangeArrowheads="1"/>
          </p:cNvSpPr>
          <p:nvPr>
            <p:ph type="dt" idx="10"/>
          </p:nvPr>
        </p:nvSpPr>
        <p:spPr>
          <a:ln/>
        </p:spPr>
        <p:txBody>
          <a:bodyPr/>
          <a:lstStyle>
            <a:lvl1pPr>
              <a:defRPr/>
            </a:lvl1pPr>
          </a:lstStyle>
          <a:p>
            <a:pPr>
              <a:defRPr/>
            </a:pPr>
            <a:endParaRPr lang="et-EE" altLang="et-EE"/>
          </a:p>
        </p:txBody>
      </p:sp>
      <p:sp>
        <p:nvSpPr>
          <p:cNvPr id="4" name="Rectangle 4"/>
          <p:cNvSpPr>
            <a:spLocks noGrp="1" noChangeArrowheads="1"/>
          </p:cNvSpPr>
          <p:nvPr>
            <p:ph type="ftr" idx="11"/>
          </p:nvPr>
        </p:nvSpPr>
        <p:spPr>
          <a:ln/>
        </p:spPr>
        <p:txBody>
          <a:bodyPr/>
          <a:lstStyle>
            <a:lvl1pPr>
              <a:defRPr/>
            </a:lvl1pPr>
          </a:lstStyle>
          <a:p>
            <a:pPr>
              <a:defRPr/>
            </a:pPr>
            <a:endParaRPr lang="et-EE" altLang="et-EE"/>
          </a:p>
        </p:txBody>
      </p:sp>
      <p:sp>
        <p:nvSpPr>
          <p:cNvPr id="5" name="Rectangle 5"/>
          <p:cNvSpPr>
            <a:spLocks noGrp="1" noChangeArrowheads="1"/>
          </p:cNvSpPr>
          <p:nvPr>
            <p:ph type="sldNum" idx="12"/>
          </p:nvPr>
        </p:nvSpPr>
        <p:spPr>
          <a:ln/>
        </p:spPr>
        <p:txBody>
          <a:bodyPr/>
          <a:lstStyle>
            <a:lvl1pPr>
              <a:defRPr/>
            </a:lvl1pPr>
          </a:lstStyle>
          <a:p>
            <a:pPr>
              <a:defRPr/>
            </a:pPr>
            <a:fld id="{C32311D0-755C-4EF1-B86C-D1A65BBE03FB}" type="slidenum">
              <a:rPr lang="et-EE" altLang="et-EE"/>
              <a:pPr>
                <a:defRPr/>
              </a:pPr>
              <a:t>‹#›</a:t>
            </a:fld>
            <a:endParaRPr lang="et-EE" altLang="et-EE"/>
          </a:p>
        </p:txBody>
      </p:sp>
    </p:spTree>
    <p:extLst>
      <p:ext uri="{BB962C8B-B14F-4D97-AF65-F5344CB8AC3E}">
        <p14:creationId xmlns:p14="http://schemas.microsoft.com/office/powerpoint/2010/main" val="81921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t-EE" altLang="et-EE"/>
          </a:p>
        </p:txBody>
      </p:sp>
      <p:sp>
        <p:nvSpPr>
          <p:cNvPr id="3" name="Rectangle 4"/>
          <p:cNvSpPr>
            <a:spLocks noGrp="1" noChangeArrowheads="1"/>
          </p:cNvSpPr>
          <p:nvPr>
            <p:ph type="ftr" idx="11"/>
          </p:nvPr>
        </p:nvSpPr>
        <p:spPr>
          <a:ln/>
        </p:spPr>
        <p:txBody>
          <a:bodyPr/>
          <a:lstStyle>
            <a:lvl1pPr>
              <a:defRPr/>
            </a:lvl1pPr>
          </a:lstStyle>
          <a:p>
            <a:pPr>
              <a:defRPr/>
            </a:pPr>
            <a:endParaRPr lang="et-EE" altLang="et-EE"/>
          </a:p>
        </p:txBody>
      </p:sp>
      <p:sp>
        <p:nvSpPr>
          <p:cNvPr id="4" name="Rectangle 5"/>
          <p:cNvSpPr>
            <a:spLocks noGrp="1" noChangeArrowheads="1"/>
          </p:cNvSpPr>
          <p:nvPr>
            <p:ph type="sldNum" idx="12"/>
          </p:nvPr>
        </p:nvSpPr>
        <p:spPr>
          <a:ln/>
        </p:spPr>
        <p:txBody>
          <a:bodyPr/>
          <a:lstStyle>
            <a:lvl1pPr>
              <a:defRPr/>
            </a:lvl1pPr>
          </a:lstStyle>
          <a:p>
            <a:pPr>
              <a:defRPr/>
            </a:pPr>
            <a:fld id="{57B94F6B-5E9E-4C03-9E8B-214F564AFAF2}" type="slidenum">
              <a:rPr lang="et-EE" altLang="et-EE"/>
              <a:pPr>
                <a:defRPr/>
              </a:pPr>
              <a:t>‹#›</a:t>
            </a:fld>
            <a:endParaRPr lang="et-EE" altLang="et-EE"/>
          </a:p>
        </p:txBody>
      </p:sp>
    </p:spTree>
    <p:extLst>
      <p:ext uri="{BB962C8B-B14F-4D97-AF65-F5344CB8AC3E}">
        <p14:creationId xmlns:p14="http://schemas.microsoft.com/office/powerpoint/2010/main" val="389856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049" y="273104"/>
            <a:ext cx="4002650" cy="1158875"/>
          </a:xfrm>
        </p:spPr>
        <p:txBody>
          <a:bodyPr anchor="b"/>
          <a:lstStyle>
            <a:lvl1pPr algn="l">
              <a:defRPr sz="2702" b="1"/>
            </a:lvl1pPr>
          </a:lstStyle>
          <a:p>
            <a:r>
              <a:rPr lang="en-US"/>
              <a:t>Click to edit Master title style</a:t>
            </a:r>
            <a:endParaRPr lang="et-EE"/>
          </a:p>
        </p:txBody>
      </p:sp>
      <p:sp>
        <p:nvSpPr>
          <p:cNvPr id="3" name="Content Placeholder 2"/>
          <p:cNvSpPr>
            <a:spLocks noGrp="1"/>
          </p:cNvSpPr>
          <p:nvPr>
            <p:ph idx="1"/>
          </p:nvPr>
        </p:nvSpPr>
        <p:spPr>
          <a:xfrm>
            <a:off x="4753488" y="273071"/>
            <a:ext cx="6799787" cy="5837238"/>
          </a:xfrm>
        </p:spPr>
        <p:txBody>
          <a:bodyPr/>
          <a:lstStyle>
            <a:lvl1pPr>
              <a:defRPr sz="4324"/>
            </a:lvl1pPr>
            <a:lvl2pPr>
              <a:defRPr sz="3783"/>
            </a:lvl2pPr>
            <a:lvl3pPr>
              <a:defRPr sz="3243"/>
            </a:lvl3pPr>
            <a:lvl4pPr>
              <a:defRPr sz="2702"/>
            </a:lvl4pPr>
            <a:lvl5pPr>
              <a:defRPr sz="2702"/>
            </a:lvl5pPr>
            <a:lvl6pPr>
              <a:defRPr sz="2702"/>
            </a:lvl6pPr>
            <a:lvl7pPr>
              <a:defRPr sz="2702"/>
            </a:lvl7pPr>
            <a:lvl8pPr>
              <a:defRPr sz="2702"/>
            </a:lvl8pPr>
            <a:lvl9pPr>
              <a:defRPr sz="27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607049" y="1431979"/>
            <a:ext cx="4002650" cy="4678363"/>
          </a:xfrm>
        </p:spPr>
        <p:txBody>
          <a:bodyPr/>
          <a:lstStyle>
            <a:lvl1pPr marL="0" indent="0">
              <a:buNone/>
              <a:defRPr sz="1892"/>
            </a:lvl1pPr>
            <a:lvl2pPr marL="614368" indent="0">
              <a:buNone/>
              <a:defRPr sz="1621"/>
            </a:lvl2pPr>
            <a:lvl3pPr marL="1228738" indent="0">
              <a:buNone/>
              <a:defRPr sz="1351"/>
            </a:lvl3pPr>
            <a:lvl4pPr marL="1843112" indent="0">
              <a:buNone/>
              <a:defRPr sz="1216"/>
            </a:lvl4pPr>
            <a:lvl5pPr marL="2457487" indent="0">
              <a:buNone/>
              <a:defRPr sz="1216"/>
            </a:lvl5pPr>
            <a:lvl6pPr marL="3071856" indent="0">
              <a:buNone/>
              <a:defRPr sz="1216"/>
            </a:lvl6pPr>
            <a:lvl7pPr marL="3686229" indent="0">
              <a:buNone/>
              <a:defRPr sz="1216"/>
            </a:lvl7pPr>
            <a:lvl8pPr marL="4300599" indent="0">
              <a:buNone/>
              <a:defRPr sz="1216"/>
            </a:lvl8pPr>
            <a:lvl9pPr marL="4914971" indent="0">
              <a:buNone/>
              <a:defRPr sz="121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t-EE" altLang="et-EE"/>
          </a:p>
        </p:txBody>
      </p:sp>
      <p:sp>
        <p:nvSpPr>
          <p:cNvPr id="6" name="Rectangle 4"/>
          <p:cNvSpPr>
            <a:spLocks noGrp="1" noChangeArrowheads="1"/>
          </p:cNvSpPr>
          <p:nvPr>
            <p:ph type="ftr" idx="11"/>
          </p:nvPr>
        </p:nvSpPr>
        <p:spPr>
          <a:ln/>
        </p:spPr>
        <p:txBody>
          <a:bodyPr/>
          <a:lstStyle>
            <a:lvl1pPr>
              <a:defRPr/>
            </a:lvl1pPr>
          </a:lstStyle>
          <a:p>
            <a:pPr>
              <a:defRPr/>
            </a:pPr>
            <a:endParaRPr lang="et-EE" altLang="et-EE"/>
          </a:p>
        </p:txBody>
      </p:sp>
      <p:sp>
        <p:nvSpPr>
          <p:cNvPr id="7" name="Rectangle 5"/>
          <p:cNvSpPr>
            <a:spLocks noGrp="1" noChangeArrowheads="1"/>
          </p:cNvSpPr>
          <p:nvPr>
            <p:ph type="sldNum" idx="12"/>
          </p:nvPr>
        </p:nvSpPr>
        <p:spPr>
          <a:ln/>
        </p:spPr>
        <p:txBody>
          <a:bodyPr/>
          <a:lstStyle>
            <a:lvl1pPr>
              <a:defRPr/>
            </a:lvl1pPr>
          </a:lstStyle>
          <a:p>
            <a:pPr>
              <a:defRPr/>
            </a:pPr>
            <a:fld id="{BBF1FF91-0992-48DA-8B69-9ED44802CB8D}" type="slidenum">
              <a:rPr lang="et-EE" altLang="et-EE"/>
              <a:pPr>
                <a:defRPr/>
              </a:pPr>
              <a:t>‹#›</a:t>
            </a:fld>
            <a:endParaRPr lang="et-EE" altLang="et-EE"/>
          </a:p>
        </p:txBody>
      </p:sp>
    </p:spTree>
    <p:extLst>
      <p:ext uri="{BB962C8B-B14F-4D97-AF65-F5344CB8AC3E}">
        <p14:creationId xmlns:p14="http://schemas.microsoft.com/office/powerpoint/2010/main" val="891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216" y="4787900"/>
            <a:ext cx="7297437" cy="565150"/>
          </a:xfrm>
        </p:spPr>
        <p:txBody>
          <a:bodyPr anchor="b"/>
          <a:lstStyle>
            <a:lvl1pPr algn="l">
              <a:defRPr sz="2702" b="1"/>
            </a:lvl1pPr>
          </a:lstStyle>
          <a:p>
            <a:r>
              <a:rPr lang="en-US"/>
              <a:t>Click to edit Master title style</a:t>
            </a:r>
            <a:endParaRPr lang="et-EE"/>
          </a:p>
        </p:txBody>
      </p:sp>
      <p:sp>
        <p:nvSpPr>
          <p:cNvPr id="3" name="Picture Placeholder 2"/>
          <p:cNvSpPr>
            <a:spLocks noGrp="1"/>
          </p:cNvSpPr>
          <p:nvPr>
            <p:ph type="pic" idx="1"/>
          </p:nvPr>
        </p:nvSpPr>
        <p:spPr>
          <a:xfrm>
            <a:off x="2383216" y="611242"/>
            <a:ext cx="7297437" cy="4103687"/>
          </a:xfrm>
        </p:spPr>
        <p:txBody>
          <a:bodyPr/>
          <a:lstStyle>
            <a:lvl1pPr marL="0" indent="0">
              <a:buNone/>
              <a:defRPr sz="4324"/>
            </a:lvl1pPr>
            <a:lvl2pPr marL="614368" indent="0">
              <a:buNone/>
              <a:defRPr sz="3783"/>
            </a:lvl2pPr>
            <a:lvl3pPr marL="1228738" indent="0">
              <a:buNone/>
              <a:defRPr sz="3243"/>
            </a:lvl3pPr>
            <a:lvl4pPr marL="1843112" indent="0">
              <a:buNone/>
              <a:defRPr sz="2702"/>
            </a:lvl4pPr>
            <a:lvl5pPr marL="2457487" indent="0">
              <a:buNone/>
              <a:defRPr sz="2702"/>
            </a:lvl5pPr>
            <a:lvl6pPr marL="3071856" indent="0">
              <a:buNone/>
              <a:defRPr sz="2702"/>
            </a:lvl6pPr>
            <a:lvl7pPr marL="3686229" indent="0">
              <a:buNone/>
              <a:defRPr sz="2702"/>
            </a:lvl7pPr>
            <a:lvl8pPr marL="4300599" indent="0">
              <a:buNone/>
              <a:defRPr sz="2702"/>
            </a:lvl8pPr>
            <a:lvl9pPr marL="4914971" indent="0">
              <a:buNone/>
              <a:defRPr sz="2702"/>
            </a:lvl9pPr>
          </a:lstStyle>
          <a:p>
            <a:pPr lvl="0"/>
            <a:endParaRPr lang="et-EE" noProof="0"/>
          </a:p>
        </p:txBody>
      </p:sp>
      <p:sp>
        <p:nvSpPr>
          <p:cNvPr id="4" name="Text Placeholder 3"/>
          <p:cNvSpPr>
            <a:spLocks noGrp="1"/>
          </p:cNvSpPr>
          <p:nvPr>
            <p:ph type="body" sz="half" idx="2"/>
          </p:nvPr>
        </p:nvSpPr>
        <p:spPr>
          <a:xfrm>
            <a:off x="2383216" y="5353051"/>
            <a:ext cx="7297437" cy="803275"/>
          </a:xfrm>
        </p:spPr>
        <p:txBody>
          <a:bodyPr/>
          <a:lstStyle>
            <a:lvl1pPr marL="0" indent="0">
              <a:buNone/>
              <a:defRPr sz="1892"/>
            </a:lvl1pPr>
            <a:lvl2pPr marL="614368" indent="0">
              <a:buNone/>
              <a:defRPr sz="1621"/>
            </a:lvl2pPr>
            <a:lvl3pPr marL="1228738" indent="0">
              <a:buNone/>
              <a:defRPr sz="1351"/>
            </a:lvl3pPr>
            <a:lvl4pPr marL="1843112" indent="0">
              <a:buNone/>
              <a:defRPr sz="1216"/>
            </a:lvl4pPr>
            <a:lvl5pPr marL="2457487" indent="0">
              <a:buNone/>
              <a:defRPr sz="1216"/>
            </a:lvl5pPr>
            <a:lvl6pPr marL="3071856" indent="0">
              <a:buNone/>
              <a:defRPr sz="1216"/>
            </a:lvl6pPr>
            <a:lvl7pPr marL="3686229" indent="0">
              <a:buNone/>
              <a:defRPr sz="1216"/>
            </a:lvl7pPr>
            <a:lvl8pPr marL="4300599" indent="0">
              <a:buNone/>
              <a:defRPr sz="1216"/>
            </a:lvl8pPr>
            <a:lvl9pPr marL="4914971" indent="0">
              <a:buNone/>
              <a:defRPr sz="121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t-EE" altLang="et-EE"/>
          </a:p>
        </p:txBody>
      </p:sp>
      <p:sp>
        <p:nvSpPr>
          <p:cNvPr id="6" name="Rectangle 4"/>
          <p:cNvSpPr>
            <a:spLocks noGrp="1" noChangeArrowheads="1"/>
          </p:cNvSpPr>
          <p:nvPr>
            <p:ph type="ftr" idx="11"/>
          </p:nvPr>
        </p:nvSpPr>
        <p:spPr>
          <a:ln/>
        </p:spPr>
        <p:txBody>
          <a:bodyPr/>
          <a:lstStyle>
            <a:lvl1pPr>
              <a:defRPr/>
            </a:lvl1pPr>
          </a:lstStyle>
          <a:p>
            <a:pPr>
              <a:defRPr/>
            </a:pPr>
            <a:endParaRPr lang="et-EE" altLang="et-EE"/>
          </a:p>
        </p:txBody>
      </p:sp>
      <p:sp>
        <p:nvSpPr>
          <p:cNvPr id="7" name="Rectangle 5"/>
          <p:cNvSpPr>
            <a:spLocks noGrp="1" noChangeArrowheads="1"/>
          </p:cNvSpPr>
          <p:nvPr>
            <p:ph type="sldNum" idx="12"/>
          </p:nvPr>
        </p:nvSpPr>
        <p:spPr>
          <a:ln/>
        </p:spPr>
        <p:txBody>
          <a:bodyPr/>
          <a:lstStyle>
            <a:lvl1pPr>
              <a:defRPr/>
            </a:lvl1pPr>
          </a:lstStyle>
          <a:p>
            <a:pPr>
              <a:defRPr/>
            </a:pPr>
            <a:fld id="{94692D50-70F8-473D-B10D-AA5EEBED2A2D}" type="slidenum">
              <a:rPr lang="et-EE" altLang="et-EE"/>
              <a:pPr>
                <a:defRPr/>
              </a:pPr>
              <a:t>‹#›</a:t>
            </a:fld>
            <a:endParaRPr lang="et-EE" altLang="et-EE"/>
          </a:p>
        </p:txBody>
      </p:sp>
    </p:spTree>
    <p:extLst>
      <p:ext uri="{BB962C8B-B14F-4D97-AF65-F5344CB8AC3E}">
        <p14:creationId xmlns:p14="http://schemas.microsoft.com/office/powerpoint/2010/main" val="398654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79980" y="301626"/>
            <a:ext cx="12254631"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t-EE"/>
              <a:t>Click to edit the title text format</a:t>
            </a:r>
          </a:p>
        </p:txBody>
      </p:sp>
      <p:sp>
        <p:nvSpPr>
          <p:cNvPr id="1027" name="Rectangle 2"/>
          <p:cNvSpPr>
            <a:spLocks noGrp="1" noChangeArrowheads="1"/>
          </p:cNvSpPr>
          <p:nvPr>
            <p:ph type="body" idx="1"/>
          </p:nvPr>
        </p:nvSpPr>
        <p:spPr bwMode="auto">
          <a:xfrm>
            <a:off x="679980" y="1768476"/>
            <a:ext cx="12254631" cy="396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036" rIns="0" bIns="0" numCol="1" anchor="t" anchorCtr="0" compatLnSpc="1">
            <a:prstTxWarp prst="textNoShape">
              <a:avLst/>
            </a:prstTxWarp>
          </a:bodyPr>
          <a:lstStyle/>
          <a:p>
            <a:pPr lvl="0"/>
            <a:r>
              <a:rPr lang="en-GB" altLang="et-EE"/>
              <a:t>Click to edit the outline text format</a:t>
            </a:r>
          </a:p>
          <a:p>
            <a:pPr lvl="1"/>
            <a:r>
              <a:rPr lang="en-GB" altLang="et-EE"/>
              <a:t>Second Outline Level</a:t>
            </a:r>
          </a:p>
          <a:p>
            <a:pPr lvl="2"/>
            <a:r>
              <a:rPr lang="en-GB" altLang="et-EE"/>
              <a:t>Third Outline Level</a:t>
            </a:r>
          </a:p>
          <a:p>
            <a:pPr lvl="3"/>
            <a:r>
              <a:rPr lang="en-GB" altLang="et-EE"/>
              <a:t>Fourth Outline Level</a:t>
            </a:r>
          </a:p>
          <a:p>
            <a:pPr lvl="4"/>
            <a:r>
              <a:rPr lang="en-GB" altLang="et-EE"/>
              <a:t>Fifth Outline Level</a:t>
            </a:r>
          </a:p>
          <a:p>
            <a:pPr lvl="4"/>
            <a:r>
              <a:rPr lang="en-GB" altLang="et-EE"/>
              <a:t>Sixth Outline Level</a:t>
            </a:r>
          </a:p>
          <a:p>
            <a:pPr lvl="4"/>
            <a:r>
              <a:rPr lang="en-GB" altLang="et-EE"/>
              <a:t>Seventh Outline Level</a:t>
            </a:r>
          </a:p>
        </p:txBody>
      </p:sp>
      <p:sp>
        <p:nvSpPr>
          <p:cNvPr id="2" name="Rectangle 3"/>
          <p:cNvSpPr>
            <a:spLocks noGrp="1" noChangeArrowheads="1"/>
          </p:cNvSpPr>
          <p:nvPr>
            <p:ph type="dt"/>
          </p:nvPr>
        </p:nvSpPr>
        <p:spPr bwMode="auto">
          <a:xfrm>
            <a:off x="679980" y="6886576"/>
            <a:ext cx="3170374"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603707">
              <a:lnSpc>
                <a:spcPct val="95000"/>
              </a:lnSpc>
              <a:tabLst>
                <a:tab pos="603707" algn="l"/>
                <a:tab pos="1207405" algn="l"/>
                <a:tab pos="1811115" algn="l"/>
                <a:tab pos="2414820" algn="l"/>
                <a:tab pos="3018524" algn="l"/>
              </a:tabLst>
              <a:defRPr sz="1892" smtClean="0">
                <a:solidFill>
                  <a:srgbClr val="000000"/>
                </a:solidFill>
                <a:latin typeface="Times New Roman" pitchFamily="16" charset="0"/>
                <a:cs typeface="Arial Unicode MS" charset="0"/>
              </a:defRPr>
            </a:lvl1pPr>
          </a:lstStyle>
          <a:p>
            <a:pPr>
              <a:defRPr/>
            </a:pPr>
            <a:endParaRPr lang="et-EE" altLang="et-EE"/>
          </a:p>
        </p:txBody>
      </p:sp>
      <p:sp>
        <p:nvSpPr>
          <p:cNvPr id="1028" name="Rectangle 4"/>
          <p:cNvSpPr>
            <a:spLocks noGrp="1" noChangeArrowheads="1"/>
          </p:cNvSpPr>
          <p:nvPr>
            <p:ph type="ftr"/>
          </p:nvPr>
        </p:nvSpPr>
        <p:spPr bwMode="auto">
          <a:xfrm>
            <a:off x="4659033" y="6886576"/>
            <a:ext cx="4315827"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defTabSz="603707">
              <a:lnSpc>
                <a:spcPct val="95000"/>
              </a:lnSpc>
              <a:tabLst>
                <a:tab pos="603707" algn="l"/>
                <a:tab pos="1207405" algn="l"/>
                <a:tab pos="1811115" algn="l"/>
                <a:tab pos="2414820" algn="l"/>
                <a:tab pos="3018524" algn="l"/>
                <a:tab pos="3622232" algn="l"/>
                <a:tab pos="4225935" algn="l"/>
              </a:tabLst>
              <a:defRPr sz="1892" smtClean="0">
                <a:solidFill>
                  <a:srgbClr val="000000"/>
                </a:solidFill>
                <a:latin typeface="Times New Roman" pitchFamily="16" charset="0"/>
                <a:cs typeface="Arial Unicode MS" charset="0"/>
              </a:defRPr>
            </a:lvl1pPr>
          </a:lstStyle>
          <a:p>
            <a:pPr>
              <a:defRPr/>
            </a:pPr>
            <a:endParaRPr lang="et-EE" altLang="et-EE"/>
          </a:p>
        </p:txBody>
      </p:sp>
      <p:sp>
        <p:nvSpPr>
          <p:cNvPr id="1029" name="Rectangle 5"/>
          <p:cNvSpPr>
            <a:spLocks noGrp="1" noChangeArrowheads="1"/>
          </p:cNvSpPr>
          <p:nvPr>
            <p:ph type="sldNum"/>
          </p:nvPr>
        </p:nvSpPr>
        <p:spPr bwMode="auto">
          <a:xfrm>
            <a:off x="9766382" y="6886576"/>
            <a:ext cx="3170374"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603707">
              <a:lnSpc>
                <a:spcPct val="95000"/>
              </a:lnSpc>
              <a:tabLst>
                <a:tab pos="603707" algn="l"/>
                <a:tab pos="1207405" algn="l"/>
                <a:tab pos="1811115" algn="l"/>
                <a:tab pos="2414820" algn="l"/>
                <a:tab pos="3018524" algn="l"/>
              </a:tabLst>
              <a:defRPr sz="1892" smtClean="0">
                <a:solidFill>
                  <a:srgbClr val="000000"/>
                </a:solidFill>
                <a:latin typeface="Times New Roman" pitchFamily="16" charset="0"/>
                <a:cs typeface="Arial Unicode MS" charset="0"/>
              </a:defRPr>
            </a:lvl1pPr>
          </a:lstStyle>
          <a:p>
            <a:pPr>
              <a:defRPr/>
            </a:pPr>
            <a:fld id="{6EB03CD4-3348-495E-A381-72BB4D24978D}" type="slidenum">
              <a:rPr lang="et-EE" altLang="et-EE"/>
              <a:pPr>
                <a:defRPr/>
              </a:pPr>
              <a:t>‹#›</a:t>
            </a:fld>
            <a:endParaRPr lang="et-EE" altLang="et-EE"/>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602754" rtl="0" eaLnBrk="0" fontAlgn="base" hangingPunct="0">
        <a:lnSpc>
          <a:spcPct val="77000"/>
        </a:lnSpc>
        <a:spcBef>
          <a:spcPct val="0"/>
        </a:spcBef>
        <a:spcAft>
          <a:spcPct val="0"/>
        </a:spcAft>
        <a:buClr>
          <a:srgbClr val="000000"/>
        </a:buClr>
        <a:buSzPct val="100000"/>
        <a:buFont typeface="Times New Roman" pitchFamily="16" charset="0"/>
        <a:defRPr sz="7702">
          <a:solidFill>
            <a:srgbClr val="000000"/>
          </a:solidFill>
          <a:latin typeface="+mj-lt"/>
          <a:ea typeface="+mj-ea"/>
          <a:cs typeface="+mj-cs"/>
        </a:defRPr>
      </a:lvl1pPr>
      <a:lvl2pPr algn="l" defTabSz="602754" rtl="0" eaLnBrk="0" fontAlgn="base" hangingPunct="0">
        <a:lnSpc>
          <a:spcPct val="77000"/>
        </a:lnSpc>
        <a:spcBef>
          <a:spcPct val="0"/>
        </a:spcBef>
        <a:spcAft>
          <a:spcPct val="0"/>
        </a:spcAft>
        <a:buClr>
          <a:srgbClr val="000000"/>
        </a:buClr>
        <a:buSzPct val="100000"/>
        <a:buFont typeface="Times New Roman" pitchFamily="16" charset="0"/>
        <a:defRPr sz="7702">
          <a:solidFill>
            <a:srgbClr val="000000"/>
          </a:solidFill>
          <a:latin typeface="Roboto Condensed" charset="0"/>
          <a:ea typeface="Microsoft YaHei" charset="-122"/>
        </a:defRPr>
      </a:lvl2pPr>
      <a:lvl3pPr algn="l" defTabSz="602754" rtl="0" eaLnBrk="0" fontAlgn="base" hangingPunct="0">
        <a:lnSpc>
          <a:spcPct val="77000"/>
        </a:lnSpc>
        <a:spcBef>
          <a:spcPct val="0"/>
        </a:spcBef>
        <a:spcAft>
          <a:spcPct val="0"/>
        </a:spcAft>
        <a:buClr>
          <a:srgbClr val="000000"/>
        </a:buClr>
        <a:buSzPct val="100000"/>
        <a:buFont typeface="Times New Roman" pitchFamily="16" charset="0"/>
        <a:defRPr sz="7702">
          <a:solidFill>
            <a:srgbClr val="000000"/>
          </a:solidFill>
          <a:latin typeface="Roboto Condensed" charset="0"/>
          <a:ea typeface="Microsoft YaHei" charset="-122"/>
        </a:defRPr>
      </a:lvl3pPr>
      <a:lvl4pPr algn="l" defTabSz="602754" rtl="0" eaLnBrk="0" fontAlgn="base" hangingPunct="0">
        <a:lnSpc>
          <a:spcPct val="77000"/>
        </a:lnSpc>
        <a:spcBef>
          <a:spcPct val="0"/>
        </a:spcBef>
        <a:spcAft>
          <a:spcPct val="0"/>
        </a:spcAft>
        <a:buClr>
          <a:srgbClr val="000000"/>
        </a:buClr>
        <a:buSzPct val="100000"/>
        <a:buFont typeface="Times New Roman" pitchFamily="16" charset="0"/>
        <a:defRPr sz="7702">
          <a:solidFill>
            <a:srgbClr val="000000"/>
          </a:solidFill>
          <a:latin typeface="Roboto Condensed" charset="0"/>
          <a:ea typeface="Microsoft YaHei" charset="-122"/>
        </a:defRPr>
      </a:lvl4pPr>
      <a:lvl5pPr algn="l" defTabSz="602754" rtl="0" eaLnBrk="0" fontAlgn="base" hangingPunct="0">
        <a:lnSpc>
          <a:spcPct val="77000"/>
        </a:lnSpc>
        <a:spcBef>
          <a:spcPct val="0"/>
        </a:spcBef>
        <a:spcAft>
          <a:spcPct val="0"/>
        </a:spcAft>
        <a:buClr>
          <a:srgbClr val="000000"/>
        </a:buClr>
        <a:buSzPct val="100000"/>
        <a:buFont typeface="Times New Roman" pitchFamily="16" charset="0"/>
        <a:defRPr sz="7702">
          <a:solidFill>
            <a:srgbClr val="000000"/>
          </a:solidFill>
          <a:latin typeface="Roboto Condensed" charset="0"/>
          <a:ea typeface="Microsoft YaHei" charset="-122"/>
        </a:defRPr>
      </a:lvl5pPr>
      <a:lvl6pPr marL="3379043" indent="-307183" algn="l" defTabSz="603707" rtl="0" fontAlgn="base" hangingPunct="0">
        <a:lnSpc>
          <a:spcPct val="77000"/>
        </a:lnSpc>
        <a:spcBef>
          <a:spcPct val="0"/>
        </a:spcBef>
        <a:spcAft>
          <a:spcPct val="0"/>
        </a:spcAft>
        <a:buClr>
          <a:srgbClr val="000000"/>
        </a:buClr>
        <a:buSzPct val="100000"/>
        <a:buFont typeface="Times New Roman" pitchFamily="16" charset="0"/>
        <a:defRPr sz="7702">
          <a:solidFill>
            <a:srgbClr val="000000"/>
          </a:solidFill>
          <a:latin typeface="Roboto Condensed" charset="0"/>
          <a:ea typeface="Microsoft YaHei" charset="-122"/>
        </a:defRPr>
      </a:lvl6pPr>
      <a:lvl7pPr marL="3993412" indent="-307183" algn="l" defTabSz="603707" rtl="0" fontAlgn="base" hangingPunct="0">
        <a:lnSpc>
          <a:spcPct val="77000"/>
        </a:lnSpc>
        <a:spcBef>
          <a:spcPct val="0"/>
        </a:spcBef>
        <a:spcAft>
          <a:spcPct val="0"/>
        </a:spcAft>
        <a:buClr>
          <a:srgbClr val="000000"/>
        </a:buClr>
        <a:buSzPct val="100000"/>
        <a:buFont typeface="Times New Roman" pitchFamily="16" charset="0"/>
        <a:defRPr sz="7702">
          <a:solidFill>
            <a:srgbClr val="000000"/>
          </a:solidFill>
          <a:latin typeface="Roboto Condensed" charset="0"/>
          <a:ea typeface="Microsoft YaHei" charset="-122"/>
        </a:defRPr>
      </a:lvl7pPr>
      <a:lvl8pPr marL="4607787" indent="-307183" algn="l" defTabSz="603707" rtl="0" fontAlgn="base" hangingPunct="0">
        <a:lnSpc>
          <a:spcPct val="77000"/>
        </a:lnSpc>
        <a:spcBef>
          <a:spcPct val="0"/>
        </a:spcBef>
        <a:spcAft>
          <a:spcPct val="0"/>
        </a:spcAft>
        <a:buClr>
          <a:srgbClr val="000000"/>
        </a:buClr>
        <a:buSzPct val="100000"/>
        <a:buFont typeface="Times New Roman" pitchFamily="16" charset="0"/>
        <a:defRPr sz="7702">
          <a:solidFill>
            <a:srgbClr val="000000"/>
          </a:solidFill>
          <a:latin typeface="Roboto Condensed" charset="0"/>
          <a:ea typeface="Microsoft YaHei" charset="-122"/>
        </a:defRPr>
      </a:lvl8pPr>
      <a:lvl9pPr marL="5222157" indent="-307183" algn="l" defTabSz="603707" rtl="0" fontAlgn="base" hangingPunct="0">
        <a:lnSpc>
          <a:spcPct val="77000"/>
        </a:lnSpc>
        <a:spcBef>
          <a:spcPct val="0"/>
        </a:spcBef>
        <a:spcAft>
          <a:spcPct val="0"/>
        </a:spcAft>
        <a:buClr>
          <a:srgbClr val="000000"/>
        </a:buClr>
        <a:buSzPct val="100000"/>
        <a:buFont typeface="Times New Roman" pitchFamily="16" charset="0"/>
        <a:defRPr sz="7702">
          <a:solidFill>
            <a:srgbClr val="000000"/>
          </a:solidFill>
          <a:latin typeface="Roboto Condensed" charset="0"/>
          <a:ea typeface="Microsoft YaHei" charset="-122"/>
        </a:defRPr>
      </a:lvl9pPr>
    </p:titleStyle>
    <p:bodyStyle>
      <a:lvl1pPr marL="459036" indent="-459036" algn="l" defTabSz="602754" rtl="0" eaLnBrk="0" fontAlgn="base" hangingPunct="0">
        <a:lnSpc>
          <a:spcPct val="97000"/>
        </a:lnSpc>
        <a:spcBef>
          <a:spcPct val="0"/>
        </a:spcBef>
        <a:spcAft>
          <a:spcPts val="1909"/>
        </a:spcAft>
        <a:buClr>
          <a:srgbClr val="000000"/>
        </a:buClr>
        <a:buSzPct val="100000"/>
        <a:buFont typeface="Times New Roman" pitchFamily="16" charset="0"/>
        <a:defRPr sz="4324">
          <a:solidFill>
            <a:srgbClr val="000000"/>
          </a:solidFill>
          <a:latin typeface="+mn-lt"/>
          <a:ea typeface="+mn-ea"/>
          <a:cs typeface="+mn-cs"/>
        </a:defRPr>
      </a:lvl1pPr>
      <a:lvl2pPr marL="997440" indent="-383961" algn="l" defTabSz="602754" rtl="0" eaLnBrk="0" fontAlgn="base" hangingPunct="0">
        <a:lnSpc>
          <a:spcPct val="97000"/>
        </a:lnSpc>
        <a:spcBef>
          <a:spcPct val="0"/>
        </a:spcBef>
        <a:spcAft>
          <a:spcPts val="1538"/>
        </a:spcAft>
        <a:buClr>
          <a:srgbClr val="000000"/>
        </a:buClr>
        <a:buSzPct val="100000"/>
        <a:buFont typeface="Times New Roman" pitchFamily="16" charset="0"/>
        <a:defRPr sz="3783">
          <a:solidFill>
            <a:srgbClr val="000000"/>
          </a:solidFill>
          <a:latin typeface="+mn-lt"/>
          <a:ea typeface="+mn-ea"/>
        </a:defRPr>
      </a:lvl2pPr>
      <a:lvl3pPr marL="1535841" indent="-306740" algn="l" defTabSz="602754" rtl="0" eaLnBrk="0" fontAlgn="base" hangingPunct="0">
        <a:lnSpc>
          <a:spcPct val="97000"/>
        </a:lnSpc>
        <a:spcBef>
          <a:spcPct val="0"/>
        </a:spcBef>
        <a:spcAft>
          <a:spcPts val="1149"/>
        </a:spcAft>
        <a:buClr>
          <a:srgbClr val="000000"/>
        </a:buClr>
        <a:buSzPct val="100000"/>
        <a:buFont typeface="Times New Roman" pitchFamily="16" charset="0"/>
        <a:defRPr sz="3243">
          <a:solidFill>
            <a:srgbClr val="000000"/>
          </a:solidFill>
          <a:latin typeface="+mn-lt"/>
          <a:ea typeface="+mn-ea"/>
        </a:defRPr>
      </a:lvl3pPr>
      <a:lvl4pPr marL="2149320" indent="-306740" algn="l" defTabSz="602754" rtl="0" eaLnBrk="0" fontAlgn="base" hangingPunct="0">
        <a:lnSpc>
          <a:spcPct val="97000"/>
        </a:lnSpc>
        <a:spcBef>
          <a:spcPct val="0"/>
        </a:spcBef>
        <a:spcAft>
          <a:spcPts val="777"/>
        </a:spcAft>
        <a:buClr>
          <a:srgbClr val="000000"/>
        </a:buClr>
        <a:buSzPct val="100000"/>
        <a:buFont typeface="Times New Roman" pitchFamily="16" charset="0"/>
        <a:defRPr sz="2702">
          <a:solidFill>
            <a:srgbClr val="000000"/>
          </a:solidFill>
          <a:latin typeface="+mn-lt"/>
          <a:ea typeface="+mn-ea"/>
        </a:defRPr>
      </a:lvl4pPr>
      <a:lvl5pPr marL="2762799" indent="-306740" algn="l" defTabSz="602754" rtl="0" eaLnBrk="0" fontAlgn="base" hangingPunct="0">
        <a:lnSpc>
          <a:spcPct val="97000"/>
        </a:lnSpc>
        <a:spcBef>
          <a:spcPct val="0"/>
        </a:spcBef>
        <a:spcAft>
          <a:spcPts val="389"/>
        </a:spcAft>
        <a:buClr>
          <a:srgbClr val="000000"/>
        </a:buClr>
        <a:buSzPct val="100000"/>
        <a:buFont typeface="Times New Roman" pitchFamily="16" charset="0"/>
        <a:defRPr sz="2702">
          <a:solidFill>
            <a:srgbClr val="000000"/>
          </a:solidFill>
          <a:latin typeface="+mn-lt"/>
          <a:ea typeface="+mn-ea"/>
        </a:defRPr>
      </a:lvl5pPr>
      <a:lvl6pPr marL="3379043" indent="-307183" algn="l" defTabSz="603707" rtl="0" fontAlgn="base" hangingPunct="0">
        <a:lnSpc>
          <a:spcPct val="97000"/>
        </a:lnSpc>
        <a:spcBef>
          <a:spcPct val="0"/>
        </a:spcBef>
        <a:spcAft>
          <a:spcPts val="389"/>
        </a:spcAft>
        <a:buClr>
          <a:srgbClr val="000000"/>
        </a:buClr>
        <a:buSzPct val="100000"/>
        <a:buFont typeface="Times New Roman" pitchFamily="16" charset="0"/>
        <a:defRPr sz="2702">
          <a:solidFill>
            <a:srgbClr val="000000"/>
          </a:solidFill>
          <a:latin typeface="+mn-lt"/>
          <a:ea typeface="+mn-ea"/>
        </a:defRPr>
      </a:lvl6pPr>
      <a:lvl7pPr marL="3993412" indent="-307183" algn="l" defTabSz="603707" rtl="0" fontAlgn="base" hangingPunct="0">
        <a:lnSpc>
          <a:spcPct val="97000"/>
        </a:lnSpc>
        <a:spcBef>
          <a:spcPct val="0"/>
        </a:spcBef>
        <a:spcAft>
          <a:spcPts val="389"/>
        </a:spcAft>
        <a:buClr>
          <a:srgbClr val="000000"/>
        </a:buClr>
        <a:buSzPct val="100000"/>
        <a:buFont typeface="Times New Roman" pitchFamily="16" charset="0"/>
        <a:defRPr sz="2702">
          <a:solidFill>
            <a:srgbClr val="000000"/>
          </a:solidFill>
          <a:latin typeface="+mn-lt"/>
          <a:ea typeface="+mn-ea"/>
        </a:defRPr>
      </a:lvl7pPr>
      <a:lvl8pPr marL="4607787" indent="-307183" algn="l" defTabSz="603707" rtl="0" fontAlgn="base" hangingPunct="0">
        <a:lnSpc>
          <a:spcPct val="97000"/>
        </a:lnSpc>
        <a:spcBef>
          <a:spcPct val="0"/>
        </a:spcBef>
        <a:spcAft>
          <a:spcPts val="389"/>
        </a:spcAft>
        <a:buClr>
          <a:srgbClr val="000000"/>
        </a:buClr>
        <a:buSzPct val="100000"/>
        <a:buFont typeface="Times New Roman" pitchFamily="16" charset="0"/>
        <a:defRPr sz="2702">
          <a:solidFill>
            <a:srgbClr val="000000"/>
          </a:solidFill>
          <a:latin typeface="+mn-lt"/>
          <a:ea typeface="+mn-ea"/>
        </a:defRPr>
      </a:lvl8pPr>
      <a:lvl9pPr marL="5222157" indent="-307183" algn="l" defTabSz="603707" rtl="0" fontAlgn="base" hangingPunct="0">
        <a:lnSpc>
          <a:spcPct val="97000"/>
        </a:lnSpc>
        <a:spcBef>
          <a:spcPct val="0"/>
        </a:spcBef>
        <a:spcAft>
          <a:spcPts val="389"/>
        </a:spcAft>
        <a:buClr>
          <a:srgbClr val="000000"/>
        </a:buClr>
        <a:buSzPct val="100000"/>
        <a:buFont typeface="Times New Roman" pitchFamily="16" charset="0"/>
        <a:defRPr sz="2702">
          <a:solidFill>
            <a:srgbClr val="000000"/>
          </a:solidFill>
          <a:latin typeface="+mn-lt"/>
          <a:ea typeface="+mn-ea"/>
        </a:defRPr>
      </a:lvl9pPr>
    </p:bodyStyle>
    <p:otherStyle>
      <a:defPPr>
        <a:defRPr lang="et-EE"/>
      </a:defPPr>
      <a:lvl1pPr marL="0" algn="l" defTabSz="1228738" rtl="0" eaLnBrk="1" latinLnBrk="0" hangingPunct="1">
        <a:defRPr sz="2432" kern="1200">
          <a:solidFill>
            <a:schemeClr val="tx1"/>
          </a:solidFill>
          <a:latin typeface="+mn-lt"/>
          <a:ea typeface="+mn-ea"/>
          <a:cs typeface="+mn-cs"/>
        </a:defRPr>
      </a:lvl1pPr>
      <a:lvl2pPr marL="614368" algn="l" defTabSz="1228738" rtl="0" eaLnBrk="1" latinLnBrk="0" hangingPunct="1">
        <a:defRPr sz="2432" kern="1200">
          <a:solidFill>
            <a:schemeClr val="tx1"/>
          </a:solidFill>
          <a:latin typeface="+mn-lt"/>
          <a:ea typeface="+mn-ea"/>
          <a:cs typeface="+mn-cs"/>
        </a:defRPr>
      </a:lvl2pPr>
      <a:lvl3pPr marL="1228738" algn="l" defTabSz="1228738" rtl="0" eaLnBrk="1" latinLnBrk="0" hangingPunct="1">
        <a:defRPr sz="2432" kern="1200">
          <a:solidFill>
            <a:schemeClr val="tx1"/>
          </a:solidFill>
          <a:latin typeface="+mn-lt"/>
          <a:ea typeface="+mn-ea"/>
          <a:cs typeface="+mn-cs"/>
        </a:defRPr>
      </a:lvl3pPr>
      <a:lvl4pPr marL="1843112" algn="l" defTabSz="1228738" rtl="0" eaLnBrk="1" latinLnBrk="0" hangingPunct="1">
        <a:defRPr sz="2432" kern="1200">
          <a:solidFill>
            <a:schemeClr val="tx1"/>
          </a:solidFill>
          <a:latin typeface="+mn-lt"/>
          <a:ea typeface="+mn-ea"/>
          <a:cs typeface="+mn-cs"/>
        </a:defRPr>
      </a:lvl4pPr>
      <a:lvl5pPr marL="2457487" algn="l" defTabSz="1228738" rtl="0" eaLnBrk="1" latinLnBrk="0" hangingPunct="1">
        <a:defRPr sz="2432" kern="1200">
          <a:solidFill>
            <a:schemeClr val="tx1"/>
          </a:solidFill>
          <a:latin typeface="+mn-lt"/>
          <a:ea typeface="+mn-ea"/>
          <a:cs typeface="+mn-cs"/>
        </a:defRPr>
      </a:lvl5pPr>
      <a:lvl6pPr marL="3071856" algn="l" defTabSz="1228738" rtl="0" eaLnBrk="1" latinLnBrk="0" hangingPunct="1">
        <a:defRPr sz="2432" kern="1200">
          <a:solidFill>
            <a:schemeClr val="tx1"/>
          </a:solidFill>
          <a:latin typeface="+mn-lt"/>
          <a:ea typeface="+mn-ea"/>
          <a:cs typeface="+mn-cs"/>
        </a:defRPr>
      </a:lvl6pPr>
      <a:lvl7pPr marL="3686229" algn="l" defTabSz="1228738" rtl="0" eaLnBrk="1" latinLnBrk="0" hangingPunct="1">
        <a:defRPr sz="2432" kern="1200">
          <a:solidFill>
            <a:schemeClr val="tx1"/>
          </a:solidFill>
          <a:latin typeface="+mn-lt"/>
          <a:ea typeface="+mn-ea"/>
          <a:cs typeface="+mn-cs"/>
        </a:defRPr>
      </a:lvl7pPr>
      <a:lvl8pPr marL="4300599" algn="l" defTabSz="1228738" rtl="0" eaLnBrk="1" latinLnBrk="0" hangingPunct="1">
        <a:defRPr sz="2432" kern="1200">
          <a:solidFill>
            <a:schemeClr val="tx1"/>
          </a:solidFill>
          <a:latin typeface="+mn-lt"/>
          <a:ea typeface="+mn-ea"/>
          <a:cs typeface="+mn-cs"/>
        </a:defRPr>
      </a:lvl8pPr>
      <a:lvl9pPr marL="4914971" algn="l" defTabSz="1228738" rtl="0" eaLnBrk="1" latinLnBrk="0" hangingPunct="1">
        <a:defRPr sz="243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525536" y="274638"/>
            <a:ext cx="11203559"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34" tIns="45067" rIns="90134" bIns="45067" numCol="1" anchor="ctr" anchorCtr="0" compatLnSpc="1">
            <a:prstTxWarp prst="textNoShape">
              <a:avLst/>
            </a:prstTxWarp>
          </a:bodyPr>
          <a:lstStyle/>
          <a:p>
            <a:pPr lvl="0"/>
            <a:r>
              <a:rPr lang="en-US" altLang="et-EE"/>
              <a:t>Click to edit Master title style</a:t>
            </a:r>
            <a:endParaRPr lang="et-EE" altLang="et-EE"/>
          </a:p>
        </p:txBody>
      </p:sp>
      <p:sp>
        <p:nvSpPr>
          <p:cNvPr id="6147" name="Text Placeholder 2"/>
          <p:cNvSpPr>
            <a:spLocks noGrp="1"/>
          </p:cNvSpPr>
          <p:nvPr>
            <p:ph type="body" idx="1"/>
          </p:nvPr>
        </p:nvSpPr>
        <p:spPr bwMode="auto">
          <a:xfrm>
            <a:off x="525536" y="1193800"/>
            <a:ext cx="11203559"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34" tIns="45067" rIns="90134" bIns="45067" numCol="1" anchor="t" anchorCtr="0" compatLnSpc="1">
            <a:prstTxWarp prst="textNoShape">
              <a:avLst/>
            </a:prstTxWarp>
          </a:bodyPr>
          <a:lstStyle/>
          <a:p>
            <a:pPr lvl="0"/>
            <a:r>
              <a:rPr lang="en-US" altLang="et-EE"/>
              <a:t>Click to edit Master text styles</a:t>
            </a:r>
          </a:p>
          <a:p>
            <a:pPr lvl="1"/>
            <a:r>
              <a:rPr lang="en-US" altLang="et-EE"/>
              <a:t>Second level</a:t>
            </a:r>
          </a:p>
          <a:p>
            <a:pPr lvl="2"/>
            <a:r>
              <a:rPr lang="en-US" altLang="et-EE"/>
              <a:t>Third level</a:t>
            </a:r>
          </a:p>
          <a:p>
            <a:pPr lvl="3"/>
            <a:r>
              <a:rPr lang="en-US" altLang="et-EE"/>
              <a:t>Fourth level</a:t>
            </a:r>
          </a:p>
          <a:p>
            <a:pPr lvl="4"/>
            <a:r>
              <a:rPr lang="en-US" altLang="et-EE"/>
              <a:t>Fifth level</a:t>
            </a:r>
            <a:endParaRPr lang="et-EE" altLang="et-EE"/>
          </a:p>
        </p:txBody>
      </p:sp>
      <p:sp>
        <p:nvSpPr>
          <p:cNvPr id="6" name="Slide Number Placeholder 5"/>
          <p:cNvSpPr>
            <a:spLocks noGrp="1"/>
          </p:cNvSpPr>
          <p:nvPr>
            <p:ph type="sldNum" sz="quarter" idx="4"/>
          </p:nvPr>
        </p:nvSpPr>
        <p:spPr>
          <a:xfrm>
            <a:off x="11059842" y="6221413"/>
            <a:ext cx="669253" cy="430212"/>
          </a:xfrm>
          <a:prstGeom prst="rect">
            <a:avLst/>
          </a:prstGeom>
        </p:spPr>
        <p:txBody>
          <a:bodyPr vert="horz" lIns="90134" tIns="45067" rIns="90134" bIns="45067" rtlCol="0" anchor="ctr"/>
          <a:lstStyle>
            <a:lvl1pPr algn="r" defTabSz="1230405" fontAlgn="auto" hangingPunct="1">
              <a:lnSpc>
                <a:spcPct val="100000"/>
              </a:lnSpc>
              <a:spcBef>
                <a:spcPts val="0"/>
              </a:spcBef>
              <a:spcAft>
                <a:spcPts val="0"/>
              </a:spcAft>
              <a:buClrTx/>
              <a:buSzTx/>
              <a:defRPr sz="1621" b="1" smtClean="0">
                <a:solidFill>
                  <a:srgbClr val="1C9AD7"/>
                </a:solidFill>
                <a:latin typeface="Georgia" pitchFamily="18" charset="0"/>
                <a:cs typeface="Arial" charset="0"/>
              </a:defRPr>
            </a:lvl1pPr>
          </a:lstStyle>
          <a:p>
            <a:pPr>
              <a:defRPr/>
            </a:pPr>
            <a:fld id="{81DE53DA-9A5F-4E65-A0E0-CD963ADA2DF7}" type="slidenum">
              <a:rPr lang="et-EE"/>
              <a:pPr>
                <a:defRPr/>
              </a:pPr>
              <a:t>‹#›</a:t>
            </a:fld>
            <a:endParaRPr lang="et-EE"/>
          </a:p>
        </p:txBody>
      </p:sp>
    </p:spTree>
    <p:extLst>
      <p:ext uri="{BB962C8B-B14F-4D97-AF65-F5344CB8AC3E}">
        <p14:creationId xmlns:p14="http://schemas.microsoft.com/office/powerpoint/2010/main" val="126860783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Lst>
  <p:txStyles>
    <p:titleStyle>
      <a:lvl1pPr algn="l" rtl="0" eaLnBrk="0" fontAlgn="base" hangingPunct="0">
        <a:spcBef>
          <a:spcPct val="0"/>
        </a:spcBef>
        <a:spcAft>
          <a:spcPct val="0"/>
        </a:spcAft>
        <a:defRPr sz="4864" kern="1200">
          <a:solidFill>
            <a:srgbClr val="1C9AD7"/>
          </a:solidFill>
          <a:latin typeface="Georgia" pitchFamily="18" charset="0"/>
          <a:ea typeface="+mj-ea"/>
          <a:cs typeface="+mj-cs"/>
        </a:defRPr>
      </a:lvl1pPr>
      <a:lvl2pPr algn="l" rtl="0" eaLnBrk="0" fontAlgn="base" hangingPunct="0">
        <a:spcBef>
          <a:spcPct val="0"/>
        </a:spcBef>
        <a:spcAft>
          <a:spcPct val="0"/>
        </a:spcAft>
        <a:defRPr sz="4864">
          <a:solidFill>
            <a:srgbClr val="1C9AD7"/>
          </a:solidFill>
          <a:latin typeface="Georgia" pitchFamily="18" charset="0"/>
        </a:defRPr>
      </a:lvl2pPr>
      <a:lvl3pPr algn="l" rtl="0" eaLnBrk="0" fontAlgn="base" hangingPunct="0">
        <a:spcBef>
          <a:spcPct val="0"/>
        </a:spcBef>
        <a:spcAft>
          <a:spcPct val="0"/>
        </a:spcAft>
        <a:defRPr sz="4864">
          <a:solidFill>
            <a:srgbClr val="1C9AD7"/>
          </a:solidFill>
          <a:latin typeface="Georgia" pitchFamily="18" charset="0"/>
        </a:defRPr>
      </a:lvl3pPr>
      <a:lvl4pPr algn="l" rtl="0" eaLnBrk="0" fontAlgn="base" hangingPunct="0">
        <a:spcBef>
          <a:spcPct val="0"/>
        </a:spcBef>
        <a:spcAft>
          <a:spcPct val="0"/>
        </a:spcAft>
        <a:defRPr sz="4864">
          <a:solidFill>
            <a:srgbClr val="1C9AD7"/>
          </a:solidFill>
          <a:latin typeface="Georgia" pitchFamily="18" charset="0"/>
        </a:defRPr>
      </a:lvl4pPr>
      <a:lvl5pPr algn="l" rtl="0" eaLnBrk="0" fontAlgn="base" hangingPunct="0">
        <a:spcBef>
          <a:spcPct val="0"/>
        </a:spcBef>
        <a:spcAft>
          <a:spcPct val="0"/>
        </a:spcAft>
        <a:defRPr sz="4864">
          <a:solidFill>
            <a:srgbClr val="1C9AD7"/>
          </a:solidFill>
          <a:latin typeface="Georgia" pitchFamily="18" charset="0"/>
        </a:defRPr>
      </a:lvl5pPr>
      <a:lvl6pPr marL="608928" algn="l" rtl="0" eaLnBrk="1" fontAlgn="base" hangingPunct="1">
        <a:spcBef>
          <a:spcPct val="0"/>
        </a:spcBef>
        <a:spcAft>
          <a:spcPct val="0"/>
        </a:spcAft>
        <a:defRPr sz="4864">
          <a:solidFill>
            <a:srgbClr val="1C9AD7"/>
          </a:solidFill>
          <a:latin typeface="Georgia" pitchFamily="18" charset="0"/>
        </a:defRPr>
      </a:lvl6pPr>
      <a:lvl7pPr marL="1217854" algn="l" rtl="0" eaLnBrk="1" fontAlgn="base" hangingPunct="1">
        <a:spcBef>
          <a:spcPct val="0"/>
        </a:spcBef>
        <a:spcAft>
          <a:spcPct val="0"/>
        </a:spcAft>
        <a:defRPr sz="4864">
          <a:solidFill>
            <a:srgbClr val="1C9AD7"/>
          </a:solidFill>
          <a:latin typeface="Georgia" pitchFamily="18" charset="0"/>
        </a:defRPr>
      </a:lvl7pPr>
      <a:lvl8pPr marL="1826783" algn="l" rtl="0" eaLnBrk="1" fontAlgn="base" hangingPunct="1">
        <a:spcBef>
          <a:spcPct val="0"/>
        </a:spcBef>
        <a:spcAft>
          <a:spcPct val="0"/>
        </a:spcAft>
        <a:defRPr sz="4864">
          <a:solidFill>
            <a:srgbClr val="1C9AD7"/>
          </a:solidFill>
          <a:latin typeface="Georgia" pitchFamily="18" charset="0"/>
        </a:defRPr>
      </a:lvl8pPr>
      <a:lvl9pPr marL="2435712" algn="l" rtl="0" eaLnBrk="1" fontAlgn="base" hangingPunct="1">
        <a:spcBef>
          <a:spcPct val="0"/>
        </a:spcBef>
        <a:spcAft>
          <a:spcPct val="0"/>
        </a:spcAft>
        <a:defRPr sz="4864">
          <a:solidFill>
            <a:srgbClr val="1C9AD7"/>
          </a:solidFill>
          <a:latin typeface="Georgia" pitchFamily="18" charset="0"/>
        </a:defRPr>
      </a:lvl9pPr>
    </p:titleStyle>
    <p:bodyStyle>
      <a:lvl1pPr marL="454746" indent="-454746" algn="l" rtl="0" eaLnBrk="0" fontAlgn="base" hangingPunct="0">
        <a:spcBef>
          <a:spcPct val="20000"/>
        </a:spcBef>
        <a:spcAft>
          <a:spcPct val="0"/>
        </a:spcAft>
        <a:buFont typeface="Arial" charset="0"/>
        <a:buChar char="•"/>
        <a:defRPr sz="4324" kern="1200">
          <a:solidFill>
            <a:schemeClr val="tx1"/>
          </a:solidFill>
          <a:latin typeface="Georgia" pitchFamily="18" charset="0"/>
          <a:ea typeface="+mn-ea"/>
          <a:cs typeface="+mn-cs"/>
        </a:defRPr>
      </a:lvl1pPr>
      <a:lvl2pPr marL="988860" indent="-379671" algn="l" rtl="0" eaLnBrk="0" fontAlgn="base" hangingPunct="0">
        <a:spcBef>
          <a:spcPct val="20000"/>
        </a:spcBef>
        <a:spcAft>
          <a:spcPct val="0"/>
        </a:spcAft>
        <a:buFont typeface="Arial" charset="0"/>
        <a:buChar char="–"/>
        <a:defRPr sz="3783" kern="1200">
          <a:solidFill>
            <a:schemeClr val="tx1"/>
          </a:solidFill>
          <a:latin typeface="Georgia" pitchFamily="18" charset="0"/>
          <a:ea typeface="+mn-ea"/>
          <a:cs typeface="+mn-cs"/>
        </a:defRPr>
      </a:lvl2pPr>
      <a:lvl3pPr marL="1520827" indent="-302450" algn="l" rtl="0" eaLnBrk="0" fontAlgn="base" hangingPunct="0">
        <a:spcBef>
          <a:spcPct val="20000"/>
        </a:spcBef>
        <a:spcAft>
          <a:spcPct val="0"/>
        </a:spcAft>
        <a:buFont typeface="Arial" charset="0"/>
        <a:buChar char="•"/>
        <a:defRPr sz="3243" kern="1200">
          <a:solidFill>
            <a:schemeClr val="tx1"/>
          </a:solidFill>
          <a:latin typeface="Georgia" pitchFamily="18" charset="0"/>
          <a:ea typeface="+mn-ea"/>
          <a:cs typeface="+mn-cs"/>
        </a:defRPr>
      </a:lvl3pPr>
      <a:lvl4pPr marL="2130015" indent="-302450" algn="l" rtl="0" eaLnBrk="0" fontAlgn="base" hangingPunct="0">
        <a:spcBef>
          <a:spcPct val="20000"/>
        </a:spcBef>
        <a:spcAft>
          <a:spcPct val="0"/>
        </a:spcAft>
        <a:buFont typeface="Arial" charset="0"/>
        <a:buChar char="–"/>
        <a:defRPr sz="2702" kern="1200">
          <a:solidFill>
            <a:schemeClr val="tx1"/>
          </a:solidFill>
          <a:latin typeface="Georgia" pitchFamily="18" charset="0"/>
          <a:ea typeface="+mn-ea"/>
          <a:cs typeface="+mn-cs"/>
        </a:defRPr>
      </a:lvl4pPr>
      <a:lvl5pPr marL="2739204" indent="-302450" algn="l" rtl="0" eaLnBrk="0" fontAlgn="base" hangingPunct="0">
        <a:spcBef>
          <a:spcPct val="20000"/>
        </a:spcBef>
        <a:spcAft>
          <a:spcPct val="0"/>
        </a:spcAft>
        <a:buFont typeface="Arial" charset="0"/>
        <a:buChar char="»"/>
        <a:defRPr sz="2702" kern="1200">
          <a:solidFill>
            <a:schemeClr val="tx1"/>
          </a:solidFill>
          <a:latin typeface="Georgia" pitchFamily="18" charset="0"/>
          <a:ea typeface="+mn-ea"/>
          <a:cs typeface="+mn-cs"/>
        </a:defRPr>
      </a:lvl5pPr>
      <a:lvl6pPr marL="3349101" indent="-304463" algn="l" defTabSz="1217854" rtl="0" eaLnBrk="1" latinLnBrk="0" hangingPunct="1">
        <a:spcBef>
          <a:spcPct val="20000"/>
        </a:spcBef>
        <a:buFont typeface="Arial" pitchFamily="34" charset="0"/>
        <a:buChar char="•"/>
        <a:defRPr sz="2702" kern="1200">
          <a:solidFill>
            <a:schemeClr val="tx1"/>
          </a:solidFill>
          <a:latin typeface="+mn-lt"/>
          <a:ea typeface="+mn-ea"/>
          <a:cs typeface="+mn-cs"/>
        </a:defRPr>
      </a:lvl6pPr>
      <a:lvl7pPr marL="3958034" indent="-304463" algn="l" defTabSz="1217854" rtl="0" eaLnBrk="1" latinLnBrk="0" hangingPunct="1">
        <a:spcBef>
          <a:spcPct val="20000"/>
        </a:spcBef>
        <a:buFont typeface="Arial" pitchFamily="34" charset="0"/>
        <a:buChar char="•"/>
        <a:defRPr sz="2702" kern="1200">
          <a:solidFill>
            <a:schemeClr val="tx1"/>
          </a:solidFill>
          <a:latin typeface="+mn-lt"/>
          <a:ea typeface="+mn-ea"/>
          <a:cs typeface="+mn-cs"/>
        </a:defRPr>
      </a:lvl7pPr>
      <a:lvl8pPr marL="4566956" indent="-304463" algn="l" defTabSz="1217854" rtl="0" eaLnBrk="1" latinLnBrk="0" hangingPunct="1">
        <a:spcBef>
          <a:spcPct val="20000"/>
        </a:spcBef>
        <a:buFont typeface="Arial" pitchFamily="34" charset="0"/>
        <a:buChar char="•"/>
        <a:defRPr sz="2702" kern="1200">
          <a:solidFill>
            <a:schemeClr val="tx1"/>
          </a:solidFill>
          <a:latin typeface="+mn-lt"/>
          <a:ea typeface="+mn-ea"/>
          <a:cs typeface="+mn-cs"/>
        </a:defRPr>
      </a:lvl8pPr>
      <a:lvl9pPr marL="5175888" indent="-304463" algn="l" defTabSz="1217854" rtl="0" eaLnBrk="1" latinLnBrk="0" hangingPunct="1">
        <a:spcBef>
          <a:spcPct val="20000"/>
        </a:spcBef>
        <a:buFont typeface="Arial" pitchFamily="34" charset="0"/>
        <a:buChar char="•"/>
        <a:defRPr sz="2702" kern="1200">
          <a:solidFill>
            <a:schemeClr val="tx1"/>
          </a:solidFill>
          <a:latin typeface="+mn-lt"/>
          <a:ea typeface="+mn-ea"/>
          <a:cs typeface="+mn-cs"/>
        </a:defRPr>
      </a:lvl9pPr>
    </p:bodyStyle>
    <p:otherStyle>
      <a:defPPr>
        <a:defRPr lang="et-EE"/>
      </a:defPPr>
      <a:lvl1pPr marL="0" algn="l" defTabSz="1217854" rtl="0" eaLnBrk="1" latinLnBrk="0" hangingPunct="1">
        <a:defRPr sz="2432" kern="1200">
          <a:solidFill>
            <a:schemeClr val="tx1"/>
          </a:solidFill>
          <a:latin typeface="+mn-lt"/>
          <a:ea typeface="+mn-ea"/>
          <a:cs typeface="+mn-cs"/>
        </a:defRPr>
      </a:lvl1pPr>
      <a:lvl2pPr marL="608928" algn="l" defTabSz="1217854" rtl="0" eaLnBrk="1" latinLnBrk="0" hangingPunct="1">
        <a:defRPr sz="2432" kern="1200">
          <a:solidFill>
            <a:schemeClr val="tx1"/>
          </a:solidFill>
          <a:latin typeface="+mn-lt"/>
          <a:ea typeface="+mn-ea"/>
          <a:cs typeface="+mn-cs"/>
        </a:defRPr>
      </a:lvl2pPr>
      <a:lvl3pPr marL="1217854" algn="l" defTabSz="1217854" rtl="0" eaLnBrk="1" latinLnBrk="0" hangingPunct="1">
        <a:defRPr sz="2432" kern="1200">
          <a:solidFill>
            <a:schemeClr val="tx1"/>
          </a:solidFill>
          <a:latin typeface="+mn-lt"/>
          <a:ea typeface="+mn-ea"/>
          <a:cs typeface="+mn-cs"/>
        </a:defRPr>
      </a:lvl3pPr>
      <a:lvl4pPr marL="1826783" algn="l" defTabSz="1217854" rtl="0" eaLnBrk="1" latinLnBrk="0" hangingPunct="1">
        <a:defRPr sz="2432" kern="1200">
          <a:solidFill>
            <a:schemeClr val="tx1"/>
          </a:solidFill>
          <a:latin typeface="+mn-lt"/>
          <a:ea typeface="+mn-ea"/>
          <a:cs typeface="+mn-cs"/>
        </a:defRPr>
      </a:lvl4pPr>
      <a:lvl5pPr marL="2435712" algn="l" defTabSz="1217854" rtl="0" eaLnBrk="1" latinLnBrk="0" hangingPunct="1">
        <a:defRPr sz="2432" kern="1200">
          <a:solidFill>
            <a:schemeClr val="tx1"/>
          </a:solidFill>
          <a:latin typeface="+mn-lt"/>
          <a:ea typeface="+mn-ea"/>
          <a:cs typeface="+mn-cs"/>
        </a:defRPr>
      </a:lvl5pPr>
      <a:lvl6pPr marL="3044640" algn="l" defTabSz="1217854" rtl="0" eaLnBrk="1" latinLnBrk="0" hangingPunct="1">
        <a:defRPr sz="2432" kern="1200">
          <a:solidFill>
            <a:schemeClr val="tx1"/>
          </a:solidFill>
          <a:latin typeface="+mn-lt"/>
          <a:ea typeface="+mn-ea"/>
          <a:cs typeface="+mn-cs"/>
        </a:defRPr>
      </a:lvl6pPr>
      <a:lvl7pPr marL="3653568" algn="l" defTabSz="1217854" rtl="0" eaLnBrk="1" latinLnBrk="0" hangingPunct="1">
        <a:defRPr sz="2432" kern="1200">
          <a:solidFill>
            <a:schemeClr val="tx1"/>
          </a:solidFill>
          <a:latin typeface="+mn-lt"/>
          <a:ea typeface="+mn-ea"/>
          <a:cs typeface="+mn-cs"/>
        </a:defRPr>
      </a:lvl7pPr>
      <a:lvl8pPr marL="4262494" algn="l" defTabSz="1217854" rtl="0" eaLnBrk="1" latinLnBrk="0" hangingPunct="1">
        <a:defRPr sz="2432" kern="1200">
          <a:solidFill>
            <a:schemeClr val="tx1"/>
          </a:solidFill>
          <a:latin typeface="+mn-lt"/>
          <a:ea typeface="+mn-ea"/>
          <a:cs typeface="+mn-cs"/>
        </a:defRPr>
      </a:lvl8pPr>
      <a:lvl9pPr marL="4871422" algn="l" defTabSz="1217854" rtl="0" eaLnBrk="1" latinLnBrk="0" hangingPunct="1">
        <a:defRPr sz="24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cinea.ec.europa.eu/life/circular-economy-and-quality-life_en" TargetMode="External"/><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ringmajandus.envir.ee/" TargetMode="External"/><Relationship Id="rId4" Type="http://schemas.openxmlformats.org/officeDocument/2006/relationships/hyperlink" Target="https://ec.europa.eu/info/funding-tenders/opportunities/docs/2021-2027/life/wp-call/2021-2024/call-fiche_life-2023-sap-env_en.pdf"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4D1"/>
        </a:solidFill>
        <a:effectLst/>
      </p:bgPr>
    </p:bg>
    <p:spTree>
      <p:nvGrpSpPr>
        <p:cNvPr id="1" name=""/>
        <p:cNvGrpSpPr/>
        <p:nvPr/>
      </p:nvGrpSpPr>
      <p:grpSpPr>
        <a:xfrm>
          <a:off x="0" y="0"/>
          <a:ext cx="0" cy="0"/>
          <a:chOff x="0" y="0"/>
          <a:chExt cx="0" cy="0"/>
        </a:xfrm>
      </p:grpSpPr>
      <p:graphicFrame>
        <p:nvGraphicFramePr>
          <p:cNvPr id="3073" name="Group 1"/>
          <p:cNvGraphicFramePr>
            <a:graphicFrameLocks noGrp="1"/>
          </p:cNvGraphicFramePr>
          <p:nvPr/>
        </p:nvGraphicFramePr>
        <p:xfrm>
          <a:off x="0" y="-1201226"/>
          <a:ext cx="12164541" cy="2432479"/>
        </p:xfrm>
        <a:graphic>
          <a:graphicData uri="http://schemas.openxmlformats.org/drawingml/2006/table">
            <a:tbl>
              <a:tblPr/>
              <a:tblGrid>
                <a:gridCol w="12164541">
                  <a:extLst>
                    <a:ext uri="{9D8B030D-6E8A-4147-A177-3AD203B41FA5}">
                      <a16:colId xmlns:a16="http://schemas.microsoft.com/office/drawing/2014/main" val="20000"/>
                    </a:ext>
                  </a:extLst>
                </a:gridCol>
              </a:tblGrid>
              <a:tr h="2432479">
                <a:tc>
                  <a:txBody>
                    <a:bodyPr/>
                    <a:lstStyle>
                      <a:lvl1pPr>
                        <a:spcAft>
                          <a:spcPts val="14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Roboto Condensed" charset="0"/>
                          <a:ea typeface="Microsoft YaHei" charset="-122"/>
                        </a:defRPr>
                      </a:lvl1pPr>
                      <a:lvl2pPr>
                        <a:spcAft>
                          <a:spcPts val="11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Roboto Condensed" charset="0"/>
                          <a:ea typeface="Microsoft YaHei" charset="-122"/>
                        </a:defRPr>
                      </a:lvl2pPr>
                      <a:lvl3pPr>
                        <a:spcAft>
                          <a:spcPts val="85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Roboto Condensed" charset="0"/>
                          <a:ea typeface="Microsoft YaHei" charset="-122"/>
                        </a:defRPr>
                      </a:lvl3pPr>
                      <a:lvl4pPr>
                        <a:spcAft>
                          <a:spcPts val="5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4pPr>
                      <a:lvl5pPr>
                        <a:spcAft>
                          <a:spcPts val="28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5pPr>
                      <a:lvl6pPr marL="25146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6pPr>
                      <a:lvl7pPr marL="29718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7pPr>
                      <a:lvl8pPr marL="34290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8pPr>
                      <a:lvl9pPr marL="38862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9p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et-EE" altLang="et-EE" sz="2400" b="0" i="0" u="none" strike="noStrike" cap="none" normalizeH="0" baseline="0" dirty="0">
                        <a:ln>
                          <a:noFill/>
                        </a:ln>
                        <a:solidFill>
                          <a:srgbClr val="000000"/>
                        </a:solidFill>
                        <a:effectLst/>
                        <a:latin typeface="Roboto Condensed" charset="0"/>
                        <a:ea typeface="Microsoft YaHei" charset="-122"/>
                      </a:endParaRPr>
                    </a:p>
                  </a:txBody>
                  <a:tcPr marL="121609" marR="121609" marT="72429" marB="6323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p:sp>
        <p:nvSpPr>
          <p:cNvPr id="104456" name="Rectangle 7"/>
          <p:cNvSpPr>
            <a:spLocks noGrp="1" noChangeArrowheads="1"/>
          </p:cNvSpPr>
          <p:nvPr>
            <p:ph type="title"/>
          </p:nvPr>
        </p:nvSpPr>
        <p:spPr>
          <a:xfrm>
            <a:off x="1020639" y="1474313"/>
            <a:ext cx="9727772" cy="2432479"/>
          </a:xfrm>
        </p:spPr>
        <p:txBody>
          <a:bodyPr vert="horz" wrap="square" lIns="0" tIns="221975" rIns="0" bIns="0" numCol="1" anchor="t" anchorCtr="0" compatLnSpc="1">
            <a:prstTxWarp prst="textNoShape">
              <a:avLst/>
            </a:prstTxWarp>
          </a:bodyPr>
          <a:lstStyle/>
          <a:p>
            <a:pPr algn="ctr" eaLnBrk="1">
              <a:lnSpc>
                <a:spcPct val="100000"/>
              </a:lnSpc>
              <a:tabLst>
                <a:tab pos="602754" algn="l"/>
                <a:tab pos="1205507" algn="l"/>
                <a:tab pos="1810405" algn="l"/>
                <a:tab pos="2413159" algn="l"/>
                <a:tab pos="3018058" algn="l"/>
                <a:tab pos="3620811" algn="l"/>
                <a:tab pos="4225709" algn="l"/>
                <a:tab pos="4828463" algn="l"/>
                <a:tab pos="5431216" algn="l"/>
                <a:tab pos="6036114" algn="l"/>
                <a:tab pos="6638869" algn="l"/>
                <a:tab pos="7243767" algn="l"/>
                <a:tab pos="7846520" algn="l"/>
                <a:tab pos="8451418" algn="l"/>
                <a:tab pos="9054172" algn="l"/>
                <a:tab pos="9659071" algn="l"/>
              </a:tabLst>
            </a:pPr>
            <a:r>
              <a:rPr lang="et-EE" altLang="et-EE" sz="7296" cap="all" dirty="0">
                <a:solidFill>
                  <a:srgbClr val="FFFFFF"/>
                </a:solidFill>
              </a:rPr>
              <a:t>LIFE </a:t>
            </a:r>
            <a:r>
              <a:rPr lang="et-EE" altLang="et-EE" sz="7296" cap="all" dirty="0" err="1">
                <a:solidFill>
                  <a:srgbClr val="FFFFFF"/>
                </a:solidFill>
              </a:rPr>
              <a:t>ringmajandus</a:t>
            </a:r>
            <a:r>
              <a:rPr lang="et-EE" altLang="et-EE" sz="7296" cap="all" dirty="0">
                <a:solidFill>
                  <a:srgbClr val="FFFFFF"/>
                </a:solidFill>
              </a:rPr>
              <a:t> ja elukvaliteet</a:t>
            </a:r>
            <a:br>
              <a:rPr lang="et-EE" altLang="et-EE" sz="7296" cap="all" dirty="0">
                <a:solidFill>
                  <a:srgbClr val="FFFFFF"/>
                </a:solidFill>
              </a:rPr>
            </a:br>
            <a:br>
              <a:rPr lang="et-EE" altLang="et-EE" sz="7296" cap="all" dirty="0">
                <a:solidFill>
                  <a:srgbClr val="FFFFFF"/>
                </a:solidFill>
              </a:rPr>
            </a:br>
            <a:endParaRPr lang="et-EE" altLang="et-EE" sz="7296" cap="all" dirty="0">
              <a:solidFill>
                <a:srgbClr val="FFFFFF"/>
              </a:solidFill>
            </a:endParaRPr>
          </a:p>
        </p:txBody>
      </p:sp>
      <p:sp>
        <p:nvSpPr>
          <p:cNvPr id="104457" name="Text Box 8"/>
          <p:cNvSpPr txBox="1">
            <a:spLocks noChangeArrowheads="1"/>
          </p:cNvSpPr>
          <p:nvPr/>
        </p:nvSpPr>
        <p:spPr bwMode="auto">
          <a:xfrm>
            <a:off x="319485" y="5207867"/>
            <a:ext cx="9727772" cy="232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3208" rIns="0" bIns="0"/>
          <a:lstStyle>
            <a:lvl1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2pPr>
            <a:lvl3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5pPr>
            <a:lvl6pPr marL="25019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6pPr>
            <a:lvl7pPr marL="29591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7pPr>
            <a:lvl8pPr marL="34163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8pPr>
            <a:lvl9pPr marL="38735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9pPr>
          </a:lstStyle>
          <a:p>
            <a:pPr eaLnBrk="1"/>
            <a:r>
              <a:rPr lang="et-EE" altLang="et-EE" sz="2400" b="1" dirty="0">
                <a:solidFill>
                  <a:srgbClr val="FFFFFF"/>
                </a:solidFill>
              </a:rPr>
              <a:t>Krista Kupits</a:t>
            </a:r>
          </a:p>
          <a:p>
            <a:pPr eaLnBrk="1"/>
            <a:r>
              <a:rPr lang="et-EE" altLang="et-EE" dirty="0">
                <a:solidFill>
                  <a:srgbClr val="FFFFFF"/>
                </a:solidFill>
              </a:rPr>
              <a:t>Keskkonnaministeerium </a:t>
            </a:r>
          </a:p>
          <a:p>
            <a:pPr eaLnBrk="1"/>
            <a:r>
              <a:rPr lang="et-EE" altLang="et-EE" dirty="0">
                <a:solidFill>
                  <a:srgbClr val="FFFFFF"/>
                </a:solidFill>
              </a:rPr>
              <a:t>Keskkonnakorralduse osakond</a:t>
            </a:r>
          </a:p>
          <a:p>
            <a:pPr eaLnBrk="1"/>
            <a:endParaRPr lang="et-EE" altLang="et-EE" dirty="0">
              <a:solidFill>
                <a:srgbClr val="FFFFFF"/>
              </a:solidFill>
            </a:endParaRPr>
          </a:p>
          <a:p>
            <a:pPr eaLnBrk="1"/>
            <a:r>
              <a:rPr lang="et-EE" altLang="et-EE" dirty="0">
                <a:solidFill>
                  <a:srgbClr val="FFFFFF"/>
                </a:solidFill>
              </a:rPr>
              <a:t>LIFE programmi infopäev 30.05.2023</a:t>
            </a:r>
          </a:p>
        </p:txBody>
      </p:sp>
      <p:pic>
        <p:nvPicPr>
          <p:cNvPr id="10445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06" y="-725027"/>
            <a:ext cx="3891108" cy="15272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lt 1"/>
          <p:cNvPicPr>
            <a:picLocks noChangeAspect="1"/>
          </p:cNvPicPr>
          <p:nvPr/>
        </p:nvPicPr>
        <p:blipFill>
          <a:blip r:embed="rId4"/>
          <a:stretch>
            <a:fillRect/>
          </a:stretch>
        </p:blipFill>
        <p:spPr>
          <a:xfrm>
            <a:off x="8947555" y="3620983"/>
            <a:ext cx="3212695" cy="3196220"/>
          </a:xfrm>
          <a:prstGeom prst="rect">
            <a:avLst/>
          </a:prstGeom>
        </p:spPr>
      </p:pic>
      <p:sp>
        <p:nvSpPr>
          <p:cNvPr id="3" name="TextBox 2">
            <a:extLst>
              <a:ext uri="{FF2B5EF4-FFF2-40B4-BE49-F238E27FC236}">
                <a16:creationId xmlns:a16="http://schemas.microsoft.com/office/drawing/2014/main" id="{F291F91A-3264-A123-0A6F-119AFE966600}"/>
              </a:ext>
            </a:extLst>
          </p:cNvPr>
          <p:cNvSpPr txBox="1"/>
          <p:nvPr/>
        </p:nvSpPr>
        <p:spPr>
          <a:xfrm>
            <a:off x="4783981" y="3906792"/>
            <a:ext cx="1975221" cy="360996"/>
          </a:xfrm>
          <a:prstGeom prst="rect">
            <a:avLst/>
          </a:prstGeom>
          <a:noFill/>
        </p:spPr>
        <p:txBody>
          <a:bodyPr wrap="none" rtlCol="0">
            <a:spAutoFit/>
          </a:bodyPr>
          <a:lstStyle/>
          <a:p>
            <a:r>
              <a:rPr lang="et-EE" dirty="0">
                <a:solidFill>
                  <a:schemeClr val="accent5">
                    <a:lumMod val="60000"/>
                    <a:lumOff val="40000"/>
                  </a:schemeClr>
                </a:solidFill>
              </a:rPr>
              <a:t>LIFE-2023-SAP-ENV</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rotWithShape="1">
          <a:blip r:embed="rId3"/>
          <a:srcRect l="408" t="36654" r="-817" b="-1414"/>
          <a:stretch/>
        </p:blipFill>
        <p:spPr>
          <a:xfrm>
            <a:off x="0" y="-1201227"/>
            <a:ext cx="12491471" cy="2286349"/>
          </a:xfrm>
          <a:prstGeom prst="rect">
            <a:avLst/>
          </a:prstGeom>
        </p:spPr>
      </p:pic>
      <p:sp>
        <p:nvSpPr>
          <p:cNvPr id="2" name="Pealkiri 1"/>
          <p:cNvSpPr>
            <a:spLocks noGrp="1"/>
          </p:cNvSpPr>
          <p:nvPr>
            <p:ph type="title"/>
          </p:nvPr>
        </p:nvSpPr>
        <p:spPr>
          <a:xfrm>
            <a:off x="826043" y="-831024"/>
            <a:ext cx="11334206" cy="1048696"/>
          </a:xfrm>
        </p:spPr>
        <p:txBody>
          <a:bodyPr/>
          <a:lstStyle/>
          <a:p>
            <a:r>
              <a:rPr lang="et-EE" sz="5945" b="1" dirty="0"/>
              <a:t>Õhk ja müra</a:t>
            </a:r>
          </a:p>
        </p:txBody>
      </p:sp>
      <p:sp>
        <p:nvSpPr>
          <p:cNvPr id="3" name="Sisu kohatäide 2"/>
          <p:cNvSpPr>
            <a:spLocks noGrp="1"/>
          </p:cNvSpPr>
          <p:nvPr>
            <p:ph idx="1"/>
          </p:nvPr>
        </p:nvSpPr>
        <p:spPr>
          <a:xfrm>
            <a:off x="339554" y="1182419"/>
            <a:ext cx="11203995" cy="6643702"/>
          </a:xfrm>
        </p:spPr>
        <p:txBody>
          <a:bodyPr/>
          <a:lstStyle/>
          <a:p>
            <a:r>
              <a:rPr lang="et-EE" sz="3200" dirty="0"/>
              <a:t>Õhu kvaliteedi parandamine ja peenosakeste emissiooni vähendamine</a:t>
            </a:r>
          </a:p>
          <a:p>
            <a:pPr lvl="1"/>
            <a:r>
              <a:rPr lang="et-EE" sz="2800" dirty="0"/>
              <a:t>Valdkondades, mis kasutavad tahkeid kütuseid</a:t>
            </a:r>
          </a:p>
          <a:p>
            <a:pPr lvl="1"/>
            <a:r>
              <a:rPr lang="et-EE" sz="2800" dirty="0"/>
              <a:t>Ehitus, kaevadamine jm tolmu tekitav tegevus</a:t>
            </a:r>
          </a:p>
          <a:p>
            <a:pPr lvl="1"/>
            <a:r>
              <a:rPr lang="et-EE" sz="2800" dirty="0" err="1"/>
              <a:t>Teeehitus</a:t>
            </a:r>
            <a:r>
              <a:rPr lang="et-EE" sz="2800" dirty="0"/>
              <a:t>, teekasutus</a:t>
            </a:r>
          </a:p>
          <a:p>
            <a:pPr lvl="1"/>
            <a:r>
              <a:rPr lang="et-EE" sz="2800" dirty="0"/>
              <a:t>Alternatiivkütuste kasutamine</a:t>
            </a:r>
          </a:p>
          <a:p>
            <a:pPr lvl="1"/>
            <a:r>
              <a:rPr lang="et-EE" sz="2800" dirty="0"/>
              <a:t>Innovaatilised tehnoloogiad, et vähendada autodest eralduvaid peenosakesi</a:t>
            </a:r>
          </a:p>
          <a:p>
            <a:pPr lvl="1"/>
            <a:r>
              <a:rPr lang="et-EE" sz="2800" dirty="0"/>
              <a:t>Transpordi müra vähendamine</a:t>
            </a:r>
          </a:p>
          <a:p>
            <a:endParaRPr lang="et-EE" sz="3200" dirty="0"/>
          </a:p>
        </p:txBody>
      </p:sp>
    </p:spTree>
    <p:extLst>
      <p:ext uri="{BB962C8B-B14F-4D97-AF65-F5344CB8AC3E}">
        <p14:creationId xmlns:p14="http://schemas.microsoft.com/office/powerpoint/2010/main" val="59177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rotWithShape="1">
          <a:blip r:embed="rId3"/>
          <a:srcRect l="-392" t="-31370" r="392" b="31370"/>
          <a:stretch/>
        </p:blipFill>
        <p:spPr>
          <a:xfrm>
            <a:off x="-39263" y="-2028407"/>
            <a:ext cx="12160251" cy="2635922"/>
          </a:xfrm>
          <a:prstGeom prst="rect">
            <a:avLst/>
          </a:prstGeom>
        </p:spPr>
      </p:pic>
      <p:sp>
        <p:nvSpPr>
          <p:cNvPr id="2" name="Pealkiri 1"/>
          <p:cNvSpPr>
            <a:spLocks noGrp="1"/>
          </p:cNvSpPr>
          <p:nvPr>
            <p:ph type="title"/>
          </p:nvPr>
        </p:nvSpPr>
        <p:spPr>
          <a:xfrm>
            <a:off x="826043" y="-831024"/>
            <a:ext cx="11334206" cy="1048696"/>
          </a:xfrm>
        </p:spPr>
        <p:txBody>
          <a:bodyPr/>
          <a:lstStyle/>
          <a:p>
            <a:r>
              <a:rPr lang="et-EE" sz="5945" b="1" dirty="0">
                <a:solidFill>
                  <a:schemeClr val="accent4">
                    <a:lumMod val="50000"/>
                  </a:schemeClr>
                </a:solidFill>
              </a:rPr>
              <a:t>Vesi</a:t>
            </a:r>
          </a:p>
        </p:txBody>
      </p:sp>
      <p:sp>
        <p:nvSpPr>
          <p:cNvPr id="3" name="Sisu kohatäide 2"/>
          <p:cNvSpPr>
            <a:spLocks noGrp="1"/>
          </p:cNvSpPr>
          <p:nvPr>
            <p:ph idx="1"/>
          </p:nvPr>
        </p:nvSpPr>
        <p:spPr>
          <a:xfrm>
            <a:off x="534150" y="607514"/>
            <a:ext cx="11203995" cy="6643702"/>
          </a:xfrm>
        </p:spPr>
        <p:txBody>
          <a:bodyPr/>
          <a:lstStyle/>
          <a:p>
            <a:r>
              <a:rPr lang="et-EE" sz="3200" dirty="0"/>
              <a:t>Vee kvaliteedi parandamine </a:t>
            </a:r>
          </a:p>
          <a:p>
            <a:pPr lvl="1"/>
            <a:r>
              <a:rPr lang="et-EE" sz="2400" dirty="0"/>
              <a:t>Orgaanilise reostuse (toitainete), mis on tekkinud inimtegevuse tõttu, vähendamine</a:t>
            </a:r>
          </a:p>
          <a:p>
            <a:pPr lvl="1"/>
            <a:r>
              <a:rPr lang="et-EE" sz="2400" dirty="0"/>
              <a:t>Keemiliste saasteainete vette sattumise vähendamine (sh mikroplastik)</a:t>
            </a:r>
          </a:p>
          <a:p>
            <a:r>
              <a:rPr lang="et-EE" sz="3200" dirty="0"/>
              <a:t>Üleujutuste ja põua riski vähendamine</a:t>
            </a:r>
          </a:p>
          <a:p>
            <a:pPr lvl="1"/>
            <a:r>
              <a:rPr lang="et-EE" sz="2400" dirty="0"/>
              <a:t>Looduslikud lahendused</a:t>
            </a:r>
          </a:p>
          <a:p>
            <a:pPr lvl="1"/>
            <a:r>
              <a:rPr lang="et-EE" sz="2400" dirty="0"/>
              <a:t>Innovaatilised ennetus ja kaitse tehnoloogiad</a:t>
            </a:r>
          </a:p>
          <a:p>
            <a:pPr lvl="1"/>
            <a:r>
              <a:rPr lang="et-EE" sz="2400" dirty="0"/>
              <a:t>Innovaatilised riskihindamise lähenemised</a:t>
            </a:r>
          </a:p>
          <a:p>
            <a:r>
              <a:rPr lang="et-EE" sz="3200" dirty="0"/>
              <a:t>Innovaatilised projektid, mis panustavad vee säästmisesse või </a:t>
            </a:r>
            <a:r>
              <a:rPr lang="et-EE" sz="3200" dirty="0" err="1"/>
              <a:t>hüdromorfoloogiliste</a:t>
            </a:r>
            <a:r>
              <a:rPr lang="et-EE" sz="3200" dirty="0"/>
              <a:t> lahenduste väljatöötamine</a:t>
            </a:r>
          </a:p>
          <a:p>
            <a:r>
              <a:rPr lang="et-EE" sz="3200" dirty="0"/>
              <a:t>Mere ja rannikuäärsed tegevused</a:t>
            </a:r>
          </a:p>
          <a:p>
            <a:r>
              <a:rPr lang="et-EE" sz="3200" dirty="0"/>
              <a:t>Veetööstus</a:t>
            </a:r>
          </a:p>
          <a:p>
            <a:pPr lvl="1"/>
            <a:endParaRPr lang="et-EE" sz="3600" dirty="0"/>
          </a:p>
        </p:txBody>
      </p:sp>
    </p:spTree>
    <p:extLst>
      <p:ext uri="{BB962C8B-B14F-4D97-AF65-F5344CB8AC3E}">
        <p14:creationId xmlns:p14="http://schemas.microsoft.com/office/powerpoint/2010/main" val="4150945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3"/>
          <a:stretch>
            <a:fillRect/>
          </a:stretch>
        </p:blipFill>
        <p:spPr>
          <a:xfrm>
            <a:off x="1198" y="-1230017"/>
            <a:ext cx="12160251" cy="1582151"/>
          </a:xfrm>
          <a:prstGeom prst="rect">
            <a:avLst/>
          </a:prstGeom>
        </p:spPr>
      </p:pic>
      <p:sp>
        <p:nvSpPr>
          <p:cNvPr id="2" name="Pealkiri 1"/>
          <p:cNvSpPr>
            <a:spLocks noGrp="1"/>
          </p:cNvSpPr>
          <p:nvPr>
            <p:ph type="title"/>
          </p:nvPr>
        </p:nvSpPr>
        <p:spPr>
          <a:xfrm>
            <a:off x="826043" y="-831024"/>
            <a:ext cx="11334206" cy="1048696"/>
          </a:xfrm>
        </p:spPr>
        <p:txBody>
          <a:bodyPr/>
          <a:lstStyle/>
          <a:p>
            <a:r>
              <a:rPr lang="et-EE" sz="6486" b="1" dirty="0">
                <a:solidFill>
                  <a:schemeClr val="accent4">
                    <a:lumMod val="50000"/>
                  </a:schemeClr>
                </a:solidFill>
              </a:rPr>
              <a:t>Pinnas</a:t>
            </a:r>
          </a:p>
        </p:txBody>
      </p:sp>
      <p:sp>
        <p:nvSpPr>
          <p:cNvPr id="3" name="Sisu kohatäide 2"/>
          <p:cNvSpPr>
            <a:spLocks noGrp="1"/>
          </p:cNvSpPr>
          <p:nvPr>
            <p:ph idx="1"/>
          </p:nvPr>
        </p:nvSpPr>
        <p:spPr/>
        <p:txBody>
          <a:bodyPr/>
          <a:lstStyle/>
          <a:p>
            <a:r>
              <a:rPr lang="et-EE" sz="3600" dirty="0"/>
              <a:t>Mulla ja pinnase olukorra taastamine, parandamine ja kaitse  </a:t>
            </a:r>
          </a:p>
          <a:p>
            <a:r>
              <a:rPr lang="et-EE" sz="3600" dirty="0"/>
              <a:t>Innovaatilised pinnase ja mulla hooldamise tehnoloogiad, mis vähendaksid erosiooni, toitainete leostumist pinnasest ning kaitseksid äärmuslike ilmastikuolude eest</a:t>
            </a:r>
          </a:p>
          <a:p>
            <a:r>
              <a:rPr lang="et-EE" sz="3600" dirty="0"/>
              <a:t>Tehnoloogiad ja lahendused, mis kaitsevad saastumise eest</a:t>
            </a:r>
          </a:p>
          <a:p>
            <a:endParaRPr lang="et-EE" sz="3600" dirty="0"/>
          </a:p>
        </p:txBody>
      </p:sp>
    </p:spTree>
    <p:extLst>
      <p:ext uri="{BB962C8B-B14F-4D97-AF65-F5344CB8AC3E}">
        <p14:creationId xmlns:p14="http://schemas.microsoft.com/office/powerpoint/2010/main" val="312701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3"/>
          <a:stretch>
            <a:fillRect/>
          </a:stretch>
        </p:blipFill>
        <p:spPr>
          <a:xfrm>
            <a:off x="-22960" y="-1346549"/>
            <a:ext cx="12160251" cy="2079743"/>
          </a:xfrm>
          <a:prstGeom prst="rect">
            <a:avLst/>
          </a:prstGeom>
        </p:spPr>
      </p:pic>
      <p:sp>
        <p:nvSpPr>
          <p:cNvPr id="2" name="Pealkiri 1"/>
          <p:cNvSpPr>
            <a:spLocks noGrp="1"/>
          </p:cNvSpPr>
          <p:nvPr>
            <p:ph type="title"/>
          </p:nvPr>
        </p:nvSpPr>
        <p:spPr>
          <a:xfrm>
            <a:off x="274449" y="-471643"/>
            <a:ext cx="11334206" cy="1048696"/>
          </a:xfrm>
        </p:spPr>
        <p:txBody>
          <a:bodyPr/>
          <a:lstStyle/>
          <a:p>
            <a:r>
              <a:rPr lang="et-EE" sz="5945" b="1" dirty="0">
                <a:solidFill>
                  <a:srgbClr val="FFFF00"/>
                </a:solidFill>
              </a:rPr>
              <a:t>Kemikaalid</a:t>
            </a:r>
          </a:p>
        </p:txBody>
      </p:sp>
      <p:sp>
        <p:nvSpPr>
          <p:cNvPr id="3" name="Sisu kohatäide 2"/>
          <p:cNvSpPr>
            <a:spLocks noGrp="1"/>
          </p:cNvSpPr>
          <p:nvPr>
            <p:ph idx="1"/>
          </p:nvPr>
        </p:nvSpPr>
        <p:spPr>
          <a:xfrm>
            <a:off x="339554" y="733194"/>
            <a:ext cx="11203995" cy="6643702"/>
          </a:xfrm>
        </p:spPr>
        <p:txBody>
          <a:bodyPr/>
          <a:lstStyle/>
          <a:p>
            <a:r>
              <a:rPr lang="et-EE" sz="3243" dirty="0"/>
              <a:t>Keemiliste ainete ja segude säästlikum kasutamine eraldi, toodetes ja lõpptoodetes (sealhulgas pestitsiidid, väetised, </a:t>
            </a:r>
            <a:r>
              <a:rPr lang="et-EE" sz="3243" dirty="0" err="1"/>
              <a:t>antimikroobsed</a:t>
            </a:r>
            <a:r>
              <a:rPr lang="et-EE" sz="3243" dirty="0"/>
              <a:t> ained ja </a:t>
            </a:r>
            <a:r>
              <a:rPr lang="et-EE" sz="3243" dirty="0" err="1"/>
              <a:t>nanomaterjalid</a:t>
            </a:r>
            <a:r>
              <a:rPr lang="et-EE" sz="3243" dirty="0"/>
              <a:t>), parem teave lõpptoote keemilise sisalduse, õnnetuste ennetamise ja sellega seotud teadliku ostmise kohta, sealhulgas kemikaalide riskijuhtimise, materjalide ringluse ja kliimamuutuste seos.</a:t>
            </a:r>
          </a:p>
          <a:p>
            <a:r>
              <a:rPr lang="et-EE" sz="3243" dirty="0"/>
              <a:t>Digitaalsed tööriistad, meetodid ja mudelid ning andmete analüüsi suutlikkuse arendamine, et loobuda loomkatsetest.</a:t>
            </a:r>
          </a:p>
        </p:txBody>
      </p:sp>
    </p:spTree>
    <p:extLst>
      <p:ext uri="{BB962C8B-B14F-4D97-AF65-F5344CB8AC3E}">
        <p14:creationId xmlns:p14="http://schemas.microsoft.com/office/powerpoint/2010/main" val="385625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3"/>
          <a:stretch>
            <a:fillRect/>
          </a:stretch>
        </p:blipFill>
        <p:spPr>
          <a:xfrm>
            <a:off x="47880" y="-1192242"/>
            <a:ext cx="12160251" cy="2937009"/>
          </a:xfrm>
          <a:prstGeom prst="rect">
            <a:avLst/>
          </a:prstGeom>
        </p:spPr>
      </p:pic>
      <p:sp>
        <p:nvSpPr>
          <p:cNvPr id="2" name="Pealkiri 1"/>
          <p:cNvSpPr>
            <a:spLocks noGrp="1"/>
          </p:cNvSpPr>
          <p:nvPr>
            <p:ph type="title"/>
          </p:nvPr>
        </p:nvSpPr>
        <p:spPr>
          <a:xfrm>
            <a:off x="144958" y="-1192242"/>
            <a:ext cx="11334206" cy="1048696"/>
          </a:xfrm>
        </p:spPr>
        <p:txBody>
          <a:bodyPr/>
          <a:lstStyle/>
          <a:p>
            <a:r>
              <a:rPr lang="et-EE" sz="5945" b="1" dirty="0" err="1"/>
              <a:t>Bauhaus</a:t>
            </a:r>
            <a:endParaRPr lang="et-EE" sz="5945" b="1" dirty="0"/>
          </a:p>
        </p:txBody>
      </p:sp>
      <p:sp>
        <p:nvSpPr>
          <p:cNvPr id="3" name="Sisu kohatäide 2"/>
          <p:cNvSpPr>
            <a:spLocks noGrp="1"/>
          </p:cNvSpPr>
          <p:nvPr>
            <p:ph idx="1"/>
          </p:nvPr>
        </p:nvSpPr>
        <p:spPr>
          <a:xfrm>
            <a:off x="526008" y="1960802"/>
            <a:ext cx="11203995" cy="6643702"/>
          </a:xfrm>
        </p:spPr>
        <p:txBody>
          <a:bodyPr/>
          <a:lstStyle/>
          <a:p>
            <a:r>
              <a:rPr lang="et-EE" sz="3243" dirty="0"/>
              <a:t>Projektid, mis keskenduvad uute hoonete keskkonnamõjude terviklikule vähendamisele</a:t>
            </a:r>
          </a:p>
          <a:p>
            <a:r>
              <a:rPr lang="et-EE" sz="3243" dirty="0"/>
              <a:t>Projektid alade kohta, mis hõlmavad linnamajandust,</a:t>
            </a:r>
          </a:p>
          <a:p>
            <a:r>
              <a:rPr lang="et-EE" sz="3243" dirty="0"/>
              <a:t>Projektid bioloogilise mitmekesisuse säilitamiseks või taastamiseks, mis aitavad New </a:t>
            </a:r>
            <a:r>
              <a:rPr lang="et-EE" sz="3243" dirty="0" err="1"/>
              <a:t>European</a:t>
            </a:r>
            <a:r>
              <a:rPr lang="et-EE" sz="3243" dirty="0"/>
              <a:t> </a:t>
            </a:r>
            <a:r>
              <a:rPr lang="et-EE" sz="3243" dirty="0" err="1"/>
              <a:t>Bauhaus</a:t>
            </a:r>
            <a:r>
              <a:rPr lang="et-EE" sz="3243" dirty="0"/>
              <a:t> rakendamisele - uuenduslikud arhitektuursed lähenemised elusloodussõbralikele hoonetele jne.</a:t>
            </a:r>
          </a:p>
        </p:txBody>
      </p:sp>
    </p:spTree>
    <p:extLst>
      <p:ext uri="{BB962C8B-B14F-4D97-AF65-F5344CB8AC3E}">
        <p14:creationId xmlns:p14="http://schemas.microsoft.com/office/powerpoint/2010/main" val="274942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Ringmajandus</a:t>
            </a:r>
            <a:br>
              <a:rPr lang="et-EE" dirty="0"/>
            </a:br>
            <a:endParaRPr lang="et-EE" dirty="0"/>
          </a:p>
        </p:txBody>
      </p:sp>
      <p:sp>
        <p:nvSpPr>
          <p:cNvPr id="3" name="Sisu kohatäide 2"/>
          <p:cNvSpPr>
            <a:spLocks noGrp="1"/>
          </p:cNvSpPr>
          <p:nvPr>
            <p:ph idx="1"/>
          </p:nvPr>
        </p:nvSpPr>
        <p:spPr/>
        <p:txBody>
          <a:bodyPr/>
          <a:lstStyle/>
          <a:p>
            <a:r>
              <a:rPr lang="et-EE" sz="3783" dirty="0"/>
              <a:t>Eelmisesse taotlusvooru esitati 267 </a:t>
            </a:r>
            <a:r>
              <a:rPr lang="et-EE" sz="3783" dirty="0" err="1"/>
              <a:t>ringmajaduse</a:t>
            </a:r>
            <a:r>
              <a:rPr lang="et-EE" sz="3783" dirty="0"/>
              <a:t> ja elukvaliteedi projekti</a:t>
            </a:r>
          </a:p>
          <a:p>
            <a:r>
              <a:rPr lang="et-EE" sz="3783" dirty="0"/>
              <a:t>Keskmine toetuse summa oli 2.2 miljonit eurot</a:t>
            </a:r>
          </a:p>
          <a:p>
            <a:endParaRPr lang="et-EE" sz="3783" dirty="0"/>
          </a:p>
        </p:txBody>
      </p:sp>
      <p:pic>
        <p:nvPicPr>
          <p:cNvPr id="5" name="Pilt 4"/>
          <p:cNvPicPr>
            <a:picLocks noChangeAspect="1"/>
          </p:cNvPicPr>
          <p:nvPr/>
        </p:nvPicPr>
        <p:blipFill rotWithShape="1">
          <a:blip r:embed="rId3"/>
          <a:srcRect l="-392" t="-31370" r="392" b="31370"/>
          <a:stretch/>
        </p:blipFill>
        <p:spPr>
          <a:xfrm>
            <a:off x="-33060" y="4204616"/>
            <a:ext cx="12160251" cy="2635922"/>
          </a:xfrm>
          <a:prstGeom prst="rect">
            <a:avLst/>
          </a:prstGeom>
        </p:spPr>
      </p:pic>
    </p:spTree>
    <p:extLst>
      <p:ext uri="{BB962C8B-B14F-4D97-AF65-F5344CB8AC3E}">
        <p14:creationId xmlns:p14="http://schemas.microsoft.com/office/powerpoint/2010/main" val="402884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u kohatäide 5">
            <a:extLst>
              <a:ext uri="{FF2B5EF4-FFF2-40B4-BE49-F238E27FC236}">
                <a16:creationId xmlns:a16="http://schemas.microsoft.com/office/drawing/2014/main" id="{A999E1D0-8C4D-9BDC-AD2A-9D1A51B2A18A}"/>
              </a:ext>
            </a:extLst>
          </p:cNvPr>
          <p:cNvPicPr>
            <a:picLocks noGrp="1" noChangeAspect="1"/>
          </p:cNvPicPr>
          <p:nvPr>
            <p:ph idx="1"/>
          </p:nvPr>
        </p:nvPicPr>
        <p:blipFill>
          <a:blip r:embed="rId3"/>
          <a:stretch>
            <a:fillRect/>
          </a:stretch>
        </p:blipFill>
        <p:spPr>
          <a:xfrm>
            <a:off x="6437342" y="1374107"/>
            <a:ext cx="5448300" cy="4543425"/>
          </a:xfrm>
        </p:spPr>
      </p:pic>
      <p:pic>
        <p:nvPicPr>
          <p:cNvPr id="4" name="Pilt 3"/>
          <p:cNvPicPr>
            <a:picLocks noChangeAspect="1"/>
          </p:cNvPicPr>
          <p:nvPr/>
        </p:nvPicPr>
        <p:blipFill>
          <a:blip r:embed="rId4"/>
          <a:stretch>
            <a:fillRect/>
          </a:stretch>
        </p:blipFill>
        <p:spPr>
          <a:xfrm>
            <a:off x="103462" y="787279"/>
            <a:ext cx="5615118" cy="5316971"/>
          </a:xfrm>
          <a:prstGeom prst="rect">
            <a:avLst/>
          </a:prstGeom>
        </p:spPr>
      </p:pic>
      <p:sp>
        <p:nvSpPr>
          <p:cNvPr id="7" name="TextBox 6">
            <a:extLst>
              <a:ext uri="{FF2B5EF4-FFF2-40B4-BE49-F238E27FC236}">
                <a16:creationId xmlns:a16="http://schemas.microsoft.com/office/drawing/2014/main" id="{CA5DCA58-6055-5B0B-C63C-8E3ADBB516DC}"/>
              </a:ext>
            </a:extLst>
          </p:cNvPr>
          <p:cNvSpPr txBox="1"/>
          <p:nvPr/>
        </p:nvSpPr>
        <p:spPr>
          <a:xfrm>
            <a:off x="2802333" y="6061045"/>
            <a:ext cx="639919" cy="360996"/>
          </a:xfrm>
          <a:prstGeom prst="rect">
            <a:avLst/>
          </a:prstGeom>
          <a:noFill/>
        </p:spPr>
        <p:txBody>
          <a:bodyPr wrap="none" rtlCol="0">
            <a:spAutoFit/>
          </a:bodyPr>
          <a:lstStyle/>
          <a:p>
            <a:r>
              <a:rPr lang="et-EE" dirty="0"/>
              <a:t>2021</a:t>
            </a:r>
          </a:p>
        </p:txBody>
      </p:sp>
      <p:sp>
        <p:nvSpPr>
          <p:cNvPr id="8" name="TextBox 7">
            <a:extLst>
              <a:ext uri="{FF2B5EF4-FFF2-40B4-BE49-F238E27FC236}">
                <a16:creationId xmlns:a16="http://schemas.microsoft.com/office/drawing/2014/main" id="{34A32EEA-358C-76CE-ACA7-63DC9049A2ED}"/>
              </a:ext>
            </a:extLst>
          </p:cNvPr>
          <p:cNvSpPr txBox="1"/>
          <p:nvPr/>
        </p:nvSpPr>
        <p:spPr>
          <a:xfrm>
            <a:off x="9037957" y="6061044"/>
            <a:ext cx="639919" cy="360996"/>
          </a:xfrm>
          <a:prstGeom prst="rect">
            <a:avLst/>
          </a:prstGeom>
          <a:noFill/>
        </p:spPr>
        <p:txBody>
          <a:bodyPr wrap="none" rtlCol="0">
            <a:spAutoFit/>
          </a:bodyPr>
          <a:lstStyle/>
          <a:p>
            <a:r>
              <a:rPr lang="et-EE" dirty="0"/>
              <a:t>2022</a:t>
            </a:r>
          </a:p>
        </p:txBody>
      </p:sp>
      <p:sp>
        <p:nvSpPr>
          <p:cNvPr id="2" name="Pealkiri 1"/>
          <p:cNvSpPr>
            <a:spLocks noGrp="1"/>
          </p:cNvSpPr>
          <p:nvPr>
            <p:ph type="title"/>
          </p:nvPr>
        </p:nvSpPr>
        <p:spPr/>
        <p:txBody>
          <a:bodyPr/>
          <a:lstStyle/>
          <a:p>
            <a:r>
              <a:rPr lang="et-EE" dirty="0"/>
              <a:t>Taotlused alamvaldkondade kaupa</a:t>
            </a:r>
          </a:p>
        </p:txBody>
      </p:sp>
    </p:spTree>
    <p:extLst>
      <p:ext uri="{BB962C8B-B14F-4D97-AF65-F5344CB8AC3E}">
        <p14:creationId xmlns:p14="http://schemas.microsoft.com/office/powerpoint/2010/main" val="327269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ol: paremnool 3">
            <a:extLst>
              <a:ext uri="{FF2B5EF4-FFF2-40B4-BE49-F238E27FC236}">
                <a16:creationId xmlns:a16="http://schemas.microsoft.com/office/drawing/2014/main" id="{0BD0467B-D20A-B889-3F50-F65771AFDDA8}"/>
              </a:ext>
            </a:extLst>
          </p:cNvPr>
          <p:cNvSpPr/>
          <p:nvPr/>
        </p:nvSpPr>
        <p:spPr>
          <a:xfrm>
            <a:off x="391493" y="4932437"/>
            <a:ext cx="11449272" cy="720080"/>
          </a:xfrm>
          <a:prstGeom prst="rightArrow">
            <a:avLst/>
          </a:prstGeom>
          <a:gradFill flip="none" rotWithShape="1">
            <a:gsLst>
              <a:gs pos="0">
                <a:schemeClr val="accent1">
                  <a:lumMod val="5000"/>
                  <a:lumOff val="95000"/>
                </a:schemeClr>
              </a:gs>
              <a:gs pos="36000">
                <a:schemeClr val="accent1">
                  <a:lumMod val="45000"/>
                  <a:lumOff val="55000"/>
                </a:schemeClr>
              </a:gs>
              <a:gs pos="67000">
                <a:schemeClr val="bg2">
                  <a:lumMod val="75000"/>
                </a:schemeClr>
              </a:gs>
              <a:gs pos="100000">
                <a:schemeClr val="accent3">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5" name="TextBox 4">
            <a:extLst>
              <a:ext uri="{FF2B5EF4-FFF2-40B4-BE49-F238E27FC236}">
                <a16:creationId xmlns:a16="http://schemas.microsoft.com/office/drawing/2014/main" id="{64D20142-A2DE-9B5E-C204-6F8E59501BFB}"/>
              </a:ext>
            </a:extLst>
          </p:cNvPr>
          <p:cNvSpPr txBox="1"/>
          <p:nvPr/>
        </p:nvSpPr>
        <p:spPr>
          <a:xfrm>
            <a:off x="391493" y="4716413"/>
            <a:ext cx="1255472" cy="360996"/>
          </a:xfrm>
          <a:prstGeom prst="rect">
            <a:avLst/>
          </a:prstGeom>
          <a:noFill/>
        </p:spPr>
        <p:txBody>
          <a:bodyPr wrap="none" rtlCol="0">
            <a:spAutoFit/>
          </a:bodyPr>
          <a:lstStyle/>
          <a:p>
            <a:r>
              <a:rPr lang="et-EE" dirty="0"/>
              <a:t>6 sept 2023</a:t>
            </a:r>
          </a:p>
        </p:txBody>
      </p:sp>
      <p:sp>
        <p:nvSpPr>
          <p:cNvPr id="6" name="TextBox 5">
            <a:extLst>
              <a:ext uri="{FF2B5EF4-FFF2-40B4-BE49-F238E27FC236}">
                <a16:creationId xmlns:a16="http://schemas.microsoft.com/office/drawing/2014/main" id="{61A4D4BE-6045-B68B-2351-B1B911F4329B}"/>
              </a:ext>
            </a:extLst>
          </p:cNvPr>
          <p:cNvSpPr txBox="1"/>
          <p:nvPr/>
        </p:nvSpPr>
        <p:spPr>
          <a:xfrm>
            <a:off x="2767757" y="4716413"/>
            <a:ext cx="1763624" cy="360996"/>
          </a:xfrm>
          <a:prstGeom prst="rect">
            <a:avLst/>
          </a:prstGeom>
          <a:noFill/>
        </p:spPr>
        <p:txBody>
          <a:bodyPr wrap="none" rtlCol="0">
            <a:spAutoFit/>
          </a:bodyPr>
          <a:lstStyle/>
          <a:p>
            <a:r>
              <a:rPr lang="et-EE" dirty="0"/>
              <a:t>23 dets – 24 jaan</a:t>
            </a:r>
          </a:p>
        </p:txBody>
      </p:sp>
      <p:sp>
        <p:nvSpPr>
          <p:cNvPr id="7" name="TextBox 6">
            <a:extLst>
              <a:ext uri="{FF2B5EF4-FFF2-40B4-BE49-F238E27FC236}">
                <a16:creationId xmlns:a16="http://schemas.microsoft.com/office/drawing/2014/main" id="{32D552EA-6614-46C1-B63D-C4D464DB9905}"/>
              </a:ext>
            </a:extLst>
          </p:cNvPr>
          <p:cNvSpPr txBox="1"/>
          <p:nvPr/>
        </p:nvSpPr>
        <p:spPr>
          <a:xfrm>
            <a:off x="5488393" y="4670440"/>
            <a:ext cx="1502334" cy="360996"/>
          </a:xfrm>
          <a:prstGeom prst="rect">
            <a:avLst/>
          </a:prstGeom>
          <a:noFill/>
        </p:spPr>
        <p:txBody>
          <a:bodyPr wrap="none" rtlCol="0">
            <a:spAutoFit/>
          </a:bodyPr>
          <a:lstStyle/>
          <a:p>
            <a:r>
              <a:rPr lang="et-EE" dirty="0"/>
              <a:t>24 märts 2024</a:t>
            </a:r>
          </a:p>
        </p:txBody>
      </p:sp>
      <p:sp>
        <p:nvSpPr>
          <p:cNvPr id="8" name="TextBox 7">
            <a:extLst>
              <a:ext uri="{FF2B5EF4-FFF2-40B4-BE49-F238E27FC236}">
                <a16:creationId xmlns:a16="http://schemas.microsoft.com/office/drawing/2014/main" id="{4E4AB757-E8D8-DF7E-D562-935ABC058B55}"/>
              </a:ext>
            </a:extLst>
          </p:cNvPr>
          <p:cNvSpPr txBox="1"/>
          <p:nvPr/>
        </p:nvSpPr>
        <p:spPr>
          <a:xfrm>
            <a:off x="8456389" y="4676141"/>
            <a:ext cx="625492" cy="360996"/>
          </a:xfrm>
          <a:prstGeom prst="rect">
            <a:avLst/>
          </a:prstGeom>
          <a:noFill/>
        </p:spPr>
        <p:txBody>
          <a:bodyPr wrap="none" rtlCol="0">
            <a:spAutoFit/>
          </a:bodyPr>
          <a:lstStyle/>
          <a:p>
            <a:r>
              <a:rPr lang="et-EE" dirty="0"/>
              <a:t>juuni</a:t>
            </a:r>
          </a:p>
        </p:txBody>
      </p:sp>
      <p:sp>
        <p:nvSpPr>
          <p:cNvPr id="9" name="TextBox 8">
            <a:extLst>
              <a:ext uri="{FF2B5EF4-FFF2-40B4-BE49-F238E27FC236}">
                <a16:creationId xmlns:a16="http://schemas.microsoft.com/office/drawing/2014/main" id="{0B6A8E4E-5870-7148-A31A-9DDB35E4862F}"/>
              </a:ext>
            </a:extLst>
          </p:cNvPr>
          <p:cNvSpPr txBox="1"/>
          <p:nvPr/>
        </p:nvSpPr>
        <p:spPr>
          <a:xfrm>
            <a:off x="10783196" y="4676141"/>
            <a:ext cx="566181" cy="360996"/>
          </a:xfrm>
          <a:prstGeom prst="rect">
            <a:avLst/>
          </a:prstGeom>
          <a:noFill/>
        </p:spPr>
        <p:txBody>
          <a:bodyPr wrap="none" rtlCol="0">
            <a:spAutoFit/>
          </a:bodyPr>
          <a:lstStyle/>
          <a:p>
            <a:r>
              <a:rPr lang="et-EE" dirty="0"/>
              <a:t>juuli</a:t>
            </a:r>
          </a:p>
        </p:txBody>
      </p:sp>
      <p:sp>
        <p:nvSpPr>
          <p:cNvPr id="10" name="Ristkülik: ümarnurkne 9">
            <a:extLst>
              <a:ext uri="{FF2B5EF4-FFF2-40B4-BE49-F238E27FC236}">
                <a16:creationId xmlns:a16="http://schemas.microsoft.com/office/drawing/2014/main" id="{C246A770-2AA7-A908-40F8-B4F5A328B75E}"/>
              </a:ext>
            </a:extLst>
          </p:cNvPr>
          <p:cNvSpPr/>
          <p:nvPr/>
        </p:nvSpPr>
        <p:spPr>
          <a:xfrm>
            <a:off x="319485" y="1836093"/>
            <a:ext cx="1502334" cy="2828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Taotluse sisestamine</a:t>
            </a:r>
          </a:p>
        </p:txBody>
      </p:sp>
      <p:sp>
        <p:nvSpPr>
          <p:cNvPr id="11" name="TextBox 10">
            <a:extLst>
              <a:ext uri="{FF2B5EF4-FFF2-40B4-BE49-F238E27FC236}">
                <a16:creationId xmlns:a16="http://schemas.microsoft.com/office/drawing/2014/main" id="{9C5248BC-D0DE-0419-A962-AA901A642E7E}"/>
              </a:ext>
            </a:extLst>
          </p:cNvPr>
          <p:cNvSpPr txBox="1"/>
          <p:nvPr/>
        </p:nvSpPr>
        <p:spPr>
          <a:xfrm>
            <a:off x="2728483" y="3069863"/>
            <a:ext cx="1842171" cy="360996"/>
          </a:xfrm>
          <a:prstGeom prst="rect">
            <a:avLst/>
          </a:prstGeom>
          <a:noFill/>
        </p:spPr>
        <p:txBody>
          <a:bodyPr wrap="none" rtlCol="0">
            <a:spAutoFit/>
          </a:bodyPr>
          <a:lstStyle/>
          <a:p>
            <a:r>
              <a:rPr lang="et-EE" dirty="0"/>
              <a:t>Hindamisprotsess</a:t>
            </a:r>
          </a:p>
        </p:txBody>
      </p:sp>
      <p:sp>
        <p:nvSpPr>
          <p:cNvPr id="12" name="Ristkülik: ümarnurkne 11">
            <a:extLst>
              <a:ext uri="{FF2B5EF4-FFF2-40B4-BE49-F238E27FC236}">
                <a16:creationId xmlns:a16="http://schemas.microsoft.com/office/drawing/2014/main" id="{A09755AD-2E04-0926-1670-66CB026E2383}"/>
              </a:ext>
            </a:extLst>
          </p:cNvPr>
          <p:cNvSpPr/>
          <p:nvPr/>
        </p:nvSpPr>
        <p:spPr>
          <a:xfrm>
            <a:off x="5526921" y="1836093"/>
            <a:ext cx="1502334" cy="282853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Taotlejale tulemuste teatamine</a:t>
            </a:r>
          </a:p>
        </p:txBody>
      </p:sp>
      <p:sp>
        <p:nvSpPr>
          <p:cNvPr id="13" name="Ristkülik: ümarnurkne 12">
            <a:extLst>
              <a:ext uri="{FF2B5EF4-FFF2-40B4-BE49-F238E27FC236}">
                <a16:creationId xmlns:a16="http://schemas.microsoft.com/office/drawing/2014/main" id="{9A53A3E1-AB19-1E94-B8EC-BC934253F28B}"/>
              </a:ext>
            </a:extLst>
          </p:cNvPr>
          <p:cNvSpPr/>
          <p:nvPr/>
        </p:nvSpPr>
        <p:spPr>
          <a:xfrm>
            <a:off x="8086814" y="1836093"/>
            <a:ext cx="1502334" cy="282853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Toetuse lepingu sõlmimine</a:t>
            </a:r>
          </a:p>
        </p:txBody>
      </p:sp>
      <p:sp>
        <p:nvSpPr>
          <p:cNvPr id="14" name="Ristkülik: ümarnurkne 13">
            <a:extLst>
              <a:ext uri="{FF2B5EF4-FFF2-40B4-BE49-F238E27FC236}">
                <a16:creationId xmlns:a16="http://schemas.microsoft.com/office/drawing/2014/main" id="{FE3ABB6C-E3E0-8A0C-8002-D271AA15C7FE}"/>
              </a:ext>
            </a:extLst>
          </p:cNvPr>
          <p:cNvSpPr/>
          <p:nvPr/>
        </p:nvSpPr>
        <p:spPr>
          <a:xfrm>
            <a:off x="10338445" y="1836093"/>
            <a:ext cx="1502334" cy="2828536"/>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Projekti algus</a:t>
            </a:r>
          </a:p>
        </p:txBody>
      </p:sp>
    </p:spTree>
    <p:extLst>
      <p:ext uri="{BB962C8B-B14F-4D97-AF65-F5344CB8AC3E}">
        <p14:creationId xmlns:p14="http://schemas.microsoft.com/office/powerpoint/2010/main" val="723335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84D1"/>
        </a:solidFill>
        <a:effectLst/>
      </p:bgPr>
    </p:bg>
    <p:spTree>
      <p:nvGrpSpPr>
        <p:cNvPr id="1" name=""/>
        <p:cNvGrpSpPr/>
        <p:nvPr/>
      </p:nvGrpSpPr>
      <p:grpSpPr>
        <a:xfrm>
          <a:off x="0" y="0"/>
          <a:ext cx="0" cy="0"/>
          <a:chOff x="0" y="0"/>
          <a:chExt cx="0" cy="0"/>
        </a:xfrm>
      </p:grpSpPr>
      <p:graphicFrame>
        <p:nvGraphicFramePr>
          <p:cNvPr id="8193" name="Group 1"/>
          <p:cNvGraphicFramePr>
            <a:graphicFrameLocks noGrp="1"/>
          </p:cNvGraphicFramePr>
          <p:nvPr/>
        </p:nvGraphicFramePr>
        <p:xfrm>
          <a:off x="0" y="-1201226"/>
          <a:ext cx="12164541" cy="2432479"/>
        </p:xfrm>
        <a:graphic>
          <a:graphicData uri="http://schemas.openxmlformats.org/drawingml/2006/table">
            <a:tbl>
              <a:tblPr/>
              <a:tblGrid>
                <a:gridCol w="12164541">
                  <a:extLst>
                    <a:ext uri="{9D8B030D-6E8A-4147-A177-3AD203B41FA5}">
                      <a16:colId xmlns:a16="http://schemas.microsoft.com/office/drawing/2014/main" val="20000"/>
                    </a:ext>
                  </a:extLst>
                </a:gridCol>
              </a:tblGrid>
              <a:tr h="2432479">
                <a:tc>
                  <a:txBody>
                    <a:bodyPr/>
                    <a:lstStyle>
                      <a:lvl1pPr>
                        <a:spcAft>
                          <a:spcPts val="14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Roboto Condensed" charset="0"/>
                          <a:ea typeface="Microsoft YaHei" charset="-122"/>
                        </a:defRPr>
                      </a:lvl1pPr>
                      <a:lvl2pPr>
                        <a:spcAft>
                          <a:spcPts val="11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Roboto Condensed" charset="0"/>
                          <a:ea typeface="Microsoft YaHei" charset="-122"/>
                        </a:defRPr>
                      </a:lvl2pPr>
                      <a:lvl3pPr>
                        <a:spcAft>
                          <a:spcPts val="85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Roboto Condensed" charset="0"/>
                          <a:ea typeface="Microsoft YaHei" charset="-122"/>
                        </a:defRPr>
                      </a:lvl3pPr>
                      <a:lvl4pPr>
                        <a:spcAft>
                          <a:spcPts val="5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4pPr>
                      <a:lvl5pPr>
                        <a:spcAft>
                          <a:spcPts val="28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5pPr>
                      <a:lvl6pPr marL="25146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6pPr>
                      <a:lvl7pPr marL="29718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7pPr>
                      <a:lvl8pPr marL="34290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8pPr>
                      <a:lvl9pPr marL="38862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9p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et-EE" altLang="et-EE" sz="2400" b="0" i="0" u="none" strike="noStrike" cap="none" normalizeH="0" baseline="0">
                        <a:ln>
                          <a:noFill/>
                        </a:ln>
                        <a:solidFill>
                          <a:srgbClr val="000000"/>
                        </a:solidFill>
                        <a:effectLst/>
                        <a:latin typeface="Roboto Condensed" charset="0"/>
                        <a:ea typeface="Microsoft YaHei" charset="-122"/>
                      </a:endParaRPr>
                    </a:p>
                  </a:txBody>
                  <a:tcPr marL="121609" marR="121609" marT="72429" marB="6323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p:sp>
        <p:nvSpPr>
          <p:cNvPr id="118792" name="Rectangle 7"/>
          <p:cNvSpPr>
            <a:spLocks noGrp="1" noChangeArrowheads="1"/>
          </p:cNvSpPr>
          <p:nvPr>
            <p:ph type="title"/>
          </p:nvPr>
        </p:nvSpPr>
        <p:spPr>
          <a:xfrm>
            <a:off x="1409831" y="1412441"/>
            <a:ext cx="5351481" cy="1458629"/>
          </a:xfrm>
        </p:spPr>
        <p:txBody>
          <a:bodyPr vert="horz" wrap="square" lIns="0" tIns="210295" rIns="0" bIns="0" numCol="1" anchor="t" anchorCtr="0" compatLnSpc="1">
            <a:prstTxWarp prst="textNoShape">
              <a:avLst/>
            </a:prstTxWarp>
          </a:bodyPr>
          <a:lstStyle/>
          <a:p>
            <a:pPr eaLnBrk="1">
              <a:tabLst>
                <a:tab pos="602754" algn="l"/>
                <a:tab pos="1205507" algn="l"/>
                <a:tab pos="1810405" algn="l"/>
                <a:tab pos="2413159" algn="l"/>
                <a:tab pos="3018058" algn="l"/>
              </a:tabLst>
            </a:pPr>
            <a:br>
              <a:rPr lang="et-EE" altLang="et-EE" sz="5405" dirty="0">
                <a:solidFill>
                  <a:srgbClr val="FFFFFF"/>
                </a:solidFill>
              </a:rPr>
            </a:br>
            <a:endParaRPr lang="et-EE" altLang="et-EE" sz="5405" dirty="0">
              <a:solidFill>
                <a:srgbClr val="FFFFFF"/>
              </a:solidFill>
            </a:endParaRPr>
          </a:p>
        </p:txBody>
      </p:sp>
      <p:sp>
        <p:nvSpPr>
          <p:cNvPr id="118793" name="Text Box 8"/>
          <p:cNvSpPr txBox="1">
            <a:spLocks noChangeArrowheads="1"/>
          </p:cNvSpPr>
          <p:nvPr/>
        </p:nvSpPr>
        <p:spPr bwMode="auto">
          <a:xfrm>
            <a:off x="481962" y="1412441"/>
            <a:ext cx="9727772" cy="232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3208" rIns="0" bIns="0"/>
          <a:lstStyle>
            <a:lvl1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2pPr>
            <a:lvl3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5pPr>
            <a:lvl6pPr marL="25019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6pPr>
            <a:lvl7pPr marL="29591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7pPr>
            <a:lvl8pPr marL="34163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8pPr>
            <a:lvl9pPr marL="38735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9pPr>
          </a:lstStyle>
          <a:p>
            <a:pPr eaLnBrk="1"/>
            <a:r>
              <a:rPr lang="et-EE" sz="3243" dirty="0" err="1"/>
              <a:t>Üldinfo</a:t>
            </a:r>
            <a:endParaRPr lang="et-EE" sz="3243" dirty="0">
              <a:hlinkClick r:id="rId3"/>
            </a:endParaRPr>
          </a:p>
          <a:p>
            <a:pPr eaLnBrk="1"/>
            <a:r>
              <a:rPr lang="et-EE" sz="3243" dirty="0">
                <a:hlinkClick r:id="rId3"/>
              </a:rPr>
              <a:t>https://cinea.ec.europa.eu/life/circular-economy-and-quality-life_en</a:t>
            </a:r>
            <a:endParaRPr lang="et-EE" sz="3243" dirty="0"/>
          </a:p>
          <a:p>
            <a:pPr eaLnBrk="1"/>
            <a:endParaRPr lang="et-EE" sz="3243" dirty="0"/>
          </a:p>
          <a:p>
            <a:pPr eaLnBrk="1"/>
            <a:r>
              <a:rPr lang="et-EE" sz="3243" dirty="0"/>
              <a:t>Toetuse infomaterjal</a:t>
            </a:r>
          </a:p>
          <a:p>
            <a:pPr eaLnBrk="1"/>
            <a:r>
              <a:rPr lang="et-EE" sz="3243">
                <a:hlinkClick r:id="rId4"/>
              </a:rPr>
              <a:t>https://ec.europa.eu/info/funding-tenders/opportunities/docs/2021-2027/life/wp-call/2021-2024/call-fiche_life-2023-sap-env_en.pdf</a:t>
            </a:r>
            <a:endParaRPr lang="et-EE" sz="3243" dirty="0"/>
          </a:p>
          <a:p>
            <a:pPr eaLnBrk="1"/>
            <a:endParaRPr lang="et-EE" sz="3243" dirty="0"/>
          </a:p>
          <a:p>
            <a:pPr eaLnBrk="1"/>
            <a:r>
              <a:rPr lang="et-EE" sz="3243" dirty="0"/>
              <a:t>Eesti ringmajanduse koduleht</a:t>
            </a:r>
          </a:p>
          <a:p>
            <a:pPr eaLnBrk="1"/>
            <a:r>
              <a:rPr lang="et-EE" altLang="et-EE" sz="3243" dirty="0">
                <a:solidFill>
                  <a:srgbClr val="FFFFFF"/>
                </a:solidFill>
                <a:hlinkClick r:id="rId5"/>
              </a:rPr>
              <a:t>https://ringmajandus.envir.ee/</a:t>
            </a:r>
            <a:r>
              <a:rPr lang="et-EE" altLang="et-EE" sz="3243" dirty="0">
                <a:solidFill>
                  <a:srgbClr val="FFFFFF"/>
                </a:solidFill>
              </a:rPr>
              <a:t> </a:t>
            </a:r>
          </a:p>
          <a:p>
            <a:pPr eaLnBrk="1"/>
            <a:r>
              <a:rPr lang="et-EE" sz="3783" dirty="0"/>
              <a:t> </a:t>
            </a:r>
          </a:p>
        </p:txBody>
      </p:sp>
      <p:pic>
        <p:nvPicPr>
          <p:cNvPr id="11879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505" y="-729318"/>
            <a:ext cx="3818177" cy="15272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lt 1"/>
          <p:cNvPicPr>
            <a:picLocks noChangeAspect="1"/>
          </p:cNvPicPr>
          <p:nvPr/>
        </p:nvPicPr>
        <p:blipFill>
          <a:blip r:embed="rId7"/>
          <a:stretch>
            <a:fillRect/>
          </a:stretch>
        </p:blipFill>
        <p:spPr>
          <a:xfrm>
            <a:off x="9383960" y="4131360"/>
            <a:ext cx="2776290" cy="274459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LIFE programm</a:t>
            </a:r>
          </a:p>
        </p:txBody>
      </p:sp>
      <p:graphicFrame>
        <p:nvGraphicFramePr>
          <p:cNvPr id="5" name="Sisu kohatäide 4"/>
          <p:cNvGraphicFramePr>
            <a:graphicFrameLocks noGrp="1"/>
          </p:cNvGraphicFramePr>
          <p:nvPr>
            <p:ph idx="1"/>
            <p:extLst>
              <p:ext uri="{D42A27DB-BD31-4B8C-83A1-F6EECF244321}">
                <p14:modId xmlns:p14="http://schemas.microsoft.com/office/powerpoint/2010/main" val="2041137483"/>
              </p:ext>
            </p:extLst>
          </p:nvPr>
        </p:nvGraphicFramePr>
        <p:xfrm>
          <a:off x="3775869" y="1260029"/>
          <a:ext cx="3240360" cy="5413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Ümarnurkne ristkülik 5"/>
          <p:cNvSpPr/>
          <p:nvPr/>
        </p:nvSpPr>
        <p:spPr>
          <a:xfrm>
            <a:off x="319485" y="1188854"/>
            <a:ext cx="3024336" cy="53277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892" dirty="0"/>
              <a:t>Eesmärgid:</a:t>
            </a:r>
          </a:p>
          <a:p>
            <a:pPr algn="ctr"/>
            <a:endParaRPr lang="et-EE" sz="1892" dirty="0"/>
          </a:p>
          <a:p>
            <a:pPr algn="ctr"/>
            <a:r>
              <a:rPr lang="et-EE" sz="1892" dirty="0"/>
              <a:t>aidata kaasa üleminekul ringsele, energiatõhusale, taastuvenergial põhinevale ja kliimale vastupidavale majandusele</a:t>
            </a:r>
          </a:p>
          <a:p>
            <a:pPr algn="ctr"/>
            <a:endParaRPr lang="et-EE" sz="1892" dirty="0"/>
          </a:p>
          <a:p>
            <a:pPr algn="ctr"/>
            <a:r>
              <a:rPr lang="et-EE" sz="1892" dirty="0"/>
              <a:t>Kaitsta ja arendada keskkonnaseisundit</a:t>
            </a:r>
          </a:p>
          <a:p>
            <a:pPr algn="ctr"/>
            <a:endParaRPr lang="et-EE" sz="1892" dirty="0"/>
          </a:p>
          <a:p>
            <a:pPr algn="ctr"/>
            <a:r>
              <a:rPr lang="et-EE" sz="1892" dirty="0"/>
              <a:t>Peatada elurikkuse vähenemine</a:t>
            </a:r>
          </a:p>
        </p:txBody>
      </p:sp>
      <p:sp>
        <p:nvSpPr>
          <p:cNvPr id="7" name="Ümarnurkne ristkülik 6"/>
          <p:cNvSpPr/>
          <p:nvPr/>
        </p:nvSpPr>
        <p:spPr>
          <a:xfrm>
            <a:off x="7952333" y="1050096"/>
            <a:ext cx="3777670" cy="5637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892" dirty="0"/>
              <a:t>Tegevused:</a:t>
            </a:r>
          </a:p>
          <a:p>
            <a:pPr algn="ctr"/>
            <a:endParaRPr lang="et-EE" sz="1892" dirty="0"/>
          </a:p>
          <a:p>
            <a:pPr algn="ctr"/>
            <a:r>
              <a:rPr lang="et-EE" sz="1892" dirty="0"/>
              <a:t>Edendada parimaid praktikaid ja </a:t>
            </a:r>
            <a:r>
              <a:rPr lang="et-EE" sz="1892" dirty="0" err="1"/>
              <a:t>käitumuslike</a:t>
            </a:r>
            <a:r>
              <a:rPr lang="et-EE" sz="1892" dirty="0"/>
              <a:t> muutuseid</a:t>
            </a:r>
          </a:p>
          <a:p>
            <a:pPr algn="ctr"/>
            <a:endParaRPr lang="et-EE" sz="1892" dirty="0"/>
          </a:p>
          <a:p>
            <a:pPr algn="ctr"/>
            <a:r>
              <a:rPr lang="et-EE" sz="1892" dirty="0"/>
              <a:t>Edulugude juurutamine suurel skaalal</a:t>
            </a:r>
          </a:p>
          <a:p>
            <a:pPr algn="ctr"/>
            <a:endParaRPr lang="et-EE" sz="1892" dirty="0"/>
          </a:p>
          <a:p>
            <a:pPr algn="ctr"/>
            <a:r>
              <a:rPr lang="et-EE" sz="1892" dirty="0"/>
              <a:t>Taastuvale energiale üleminekul turutõkete eemaldamine, oskuste suurenamine</a:t>
            </a:r>
          </a:p>
          <a:p>
            <a:pPr algn="ctr"/>
            <a:endParaRPr lang="et-EE" sz="1892" dirty="0"/>
          </a:p>
          <a:p>
            <a:pPr algn="ctr"/>
            <a:r>
              <a:rPr lang="et-EE" sz="1892" dirty="0"/>
              <a:t>Teadlikkuse tõstmine</a:t>
            </a:r>
          </a:p>
        </p:txBody>
      </p:sp>
    </p:spTree>
    <p:extLst>
      <p:ext uri="{BB962C8B-B14F-4D97-AF65-F5344CB8AC3E}">
        <p14:creationId xmlns:p14="http://schemas.microsoft.com/office/powerpoint/2010/main" val="2106412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19D8FB-33F1-181C-95FE-D6D253835466}"/>
              </a:ext>
            </a:extLst>
          </p:cNvPr>
          <p:cNvSpPr>
            <a:spLocks noGrp="1"/>
          </p:cNvSpPr>
          <p:nvPr>
            <p:ph type="title"/>
          </p:nvPr>
        </p:nvSpPr>
        <p:spPr>
          <a:xfrm>
            <a:off x="525536" y="274638"/>
            <a:ext cx="11203559" cy="774700"/>
          </a:xfrm>
        </p:spPr>
        <p:txBody>
          <a:bodyPr wrap="square" anchor="ctr">
            <a:normAutofit/>
          </a:bodyPr>
          <a:lstStyle/>
          <a:p>
            <a:pPr>
              <a:lnSpc>
                <a:spcPct val="90000"/>
              </a:lnSpc>
            </a:pPr>
            <a:r>
              <a:rPr lang="et-EE" dirty="0"/>
              <a:t>LIFE toetusskeemid ringmajanduses</a:t>
            </a:r>
            <a:endParaRPr lang="en-US" dirty="0"/>
          </a:p>
        </p:txBody>
      </p:sp>
      <p:sp>
        <p:nvSpPr>
          <p:cNvPr id="11" name="Content Placeholder 2">
            <a:extLst>
              <a:ext uri="{FF2B5EF4-FFF2-40B4-BE49-F238E27FC236}">
                <a16:creationId xmlns:a16="http://schemas.microsoft.com/office/drawing/2014/main" id="{2DE2DE4D-4EE8-F135-04E8-43A1EDB91F90}"/>
              </a:ext>
            </a:extLst>
          </p:cNvPr>
          <p:cNvSpPr>
            <a:spLocks noGrp="1"/>
          </p:cNvSpPr>
          <p:nvPr>
            <p:ph sz="half" idx="1"/>
          </p:nvPr>
        </p:nvSpPr>
        <p:spPr>
          <a:xfrm>
            <a:off x="525536" y="1476053"/>
            <a:ext cx="6706245" cy="4916860"/>
          </a:xfrm>
        </p:spPr>
        <p:txBody>
          <a:bodyPr/>
          <a:lstStyle/>
          <a:p>
            <a:r>
              <a:rPr lang="et-EE" dirty="0"/>
              <a:t>Toetused:</a:t>
            </a:r>
          </a:p>
          <a:p>
            <a:pPr lvl="1"/>
            <a:r>
              <a:rPr lang="et-EE" dirty="0"/>
              <a:t>Tegevustoetused</a:t>
            </a:r>
          </a:p>
          <a:p>
            <a:pPr lvl="2"/>
            <a:r>
              <a:rPr lang="et-EE" b="1" dirty="0"/>
              <a:t>Tegevusprojektid (SAP)</a:t>
            </a:r>
          </a:p>
          <a:p>
            <a:pPr lvl="2"/>
            <a:r>
              <a:rPr lang="et-EE" dirty="0"/>
              <a:t>Loodusprojektid (SNAP)</a:t>
            </a:r>
          </a:p>
          <a:p>
            <a:pPr lvl="2"/>
            <a:r>
              <a:rPr lang="et-EE" dirty="0"/>
              <a:t>Integreeritud projektid (SIP)</a:t>
            </a:r>
          </a:p>
          <a:p>
            <a:pPr lvl="2"/>
            <a:r>
              <a:rPr lang="et-EE" dirty="0"/>
              <a:t>Tehniline abi (TA)</a:t>
            </a:r>
          </a:p>
          <a:p>
            <a:pPr lvl="2"/>
            <a:r>
              <a:rPr lang="et-EE" dirty="0"/>
              <a:t>Muud (OA) sh koordineeriv ja toetustegevused (</a:t>
            </a:r>
            <a:r>
              <a:rPr lang="et-EE" dirty="0" err="1"/>
              <a:t>CSAs</a:t>
            </a:r>
            <a:r>
              <a:rPr lang="et-EE" dirty="0"/>
              <a:t>)</a:t>
            </a:r>
          </a:p>
          <a:p>
            <a:pPr lvl="1"/>
            <a:endParaRPr lang="en-US" dirty="0"/>
          </a:p>
        </p:txBody>
      </p:sp>
    </p:spTree>
    <p:extLst>
      <p:ext uri="{BB962C8B-B14F-4D97-AF65-F5344CB8AC3E}">
        <p14:creationId xmlns:p14="http://schemas.microsoft.com/office/powerpoint/2010/main" val="27538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4400" dirty="0"/>
              <a:t>„Traditsioonilised” LIFE-projektid (SAP)</a:t>
            </a:r>
          </a:p>
        </p:txBody>
      </p:sp>
      <p:sp>
        <p:nvSpPr>
          <p:cNvPr id="3" name="Sisu kohatäide 2"/>
          <p:cNvSpPr>
            <a:spLocks noGrp="1"/>
          </p:cNvSpPr>
          <p:nvPr>
            <p:ph idx="1"/>
          </p:nvPr>
        </p:nvSpPr>
        <p:spPr/>
        <p:txBody>
          <a:bodyPr/>
          <a:lstStyle/>
          <a:p>
            <a:endParaRPr lang="et-EE" sz="2000" dirty="0"/>
          </a:p>
          <a:p>
            <a:r>
              <a:rPr lang="et-EE" sz="2000" dirty="0"/>
              <a:t>Arendada uuenduslikke tehnikaid, meetodeid ja lähenemisviise; </a:t>
            </a:r>
          </a:p>
          <a:p>
            <a:r>
              <a:rPr lang="et-EE" sz="2000" dirty="0"/>
              <a:t>Aidata kaasa </a:t>
            </a:r>
            <a:r>
              <a:rPr lang="et-EE" sz="2000" dirty="0" err="1"/>
              <a:t>teadmistebaasi</a:t>
            </a:r>
            <a:r>
              <a:rPr lang="et-EE" sz="2000" dirty="0"/>
              <a:t> loomisele ja parimate praktikate rakendamisele; </a:t>
            </a:r>
          </a:p>
          <a:p>
            <a:r>
              <a:rPr lang="et-EE" sz="2000" dirty="0"/>
              <a:t>Toetada EU õigusaktide ja poliitika väljatöötamist, rakendamist ja  järelevalvet </a:t>
            </a:r>
          </a:p>
          <a:p>
            <a:r>
              <a:rPr lang="et-EE" sz="2000" dirty="0"/>
              <a:t>Soodustada edukate tehniliste ja poliitikaga seotud lahenduste laiaulatuslikku kasutuselevõttu sh korrates tulemusi, integreerides seotud eesmärgid teistesse poliitikavaldkondadesse</a:t>
            </a:r>
          </a:p>
          <a:p>
            <a:endParaRPr lang="et-EE" sz="2162" dirty="0"/>
          </a:p>
          <a:p>
            <a:r>
              <a:rPr lang="et-EE" sz="2702" dirty="0"/>
              <a:t> Kaasrahastamise määr 60 % maksimaalselt</a:t>
            </a:r>
          </a:p>
          <a:p>
            <a:r>
              <a:rPr lang="et-EE" sz="2702" dirty="0"/>
              <a:t> Maksimaalne kestus 10 aastat</a:t>
            </a:r>
          </a:p>
        </p:txBody>
      </p:sp>
    </p:spTree>
    <p:extLst>
      <p:ext uri="{BB962C8B-B14F-4D97-AF65-F5344CB8AC3E}">
        <p14:creationId xmlns:p14="http://schemas.microsoft.com/office/powerpoint/2010/main" val="428140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Ringmajandus ja elurikkus</a:t>
            </a:r>
          </a:p>
        </p:txBody>
      </p:sp>
      <p:sp>
        <p:nvSpPr>
          <p:cNvPr id="3" name="Sisu kohatäide 2"/>
          <p:cNvSpPr>
            <a:spLocks noGrp="1"/>
          </p:cNvSpPr>
          <p:nvPr>
            <p:ph idx="1"/>
          </p:nvPr>
        </p:nvSpPr>
        <p:spPr>
          <a:xfrm>
            <a:off x="175469" y="1332037"/>
            <a:ext cx="11773035" cy="6643702"/>
          </a:xfrm>
        </p:spPr>
        <p:txBody>
          <a:bodyPr/>
          <a:lstStyle/>
          <a:p>
            <a:r>
              <a:rPr lang="et-EE" sz="3200" dirty="0"/>
              <a:t>Selle </a:t>
            </a:r>
            <a:r>
              <a:rPr lang="et-EE" sz="3200" dirty="0" err="1"/>
              <a:t>allprogrammi</a:t>
            </a:r>
            <a:r>
              <a:rPr lang="et-EE" sz="3200" dirty="0"/>
              <a:t> eesmärk on hõlbustada üleminekut jätkusuutlikule, ringsele, energiatõhusale ja kliimale vastupidavale majandusele, mürgivabale keskkonnale ning kaitsta, taastada ja parandada keskkonna kvaliteeti.</a:t>
            </a:r>
          </a:p>
          <a:p>
            <a:endParaRPr lang="et-EE" sz="3200" dirty="0"/>
          </a:p>
          <a:p>
            <a:r>
              <a:rPr lang="et-EE" sz="3200" dirty="0"/>
              <a:t>Keskkonnaprobleemide lahendamise, parimate praktikate, lahenduste ja integreeritud lähenemisviiside välja töötamine, katsetamine ja demonstreerimine koos vastava teadmisbaasi täiustamisega</a:t>
            </a:r>
          </a:p>
          <a:p>
            <a:endParaRPr lang="et-EE" sz="3600" dirty="0"/>
          </a:p>
        </p:txBody>
      </p:sp>
    </p:spTree>
    <p:extLst>
      <p:ext uri="{BB962C8B-B14F-4D97-AF65-F5344CB8AC3E}">
        <p14:creationId xmlns:p14="http://schemas.microsoft.com/office/powerpoint/2010/main" val="331190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sp>
        <p:nvSpPr>
          <p:cNvPr id="3" name="Sisu kohatäide 2"/>
          <p:cNvSpPr>
            <a:spLocks noGrp="1"/>
          </p:cNvSpPr>
          <p:nvPr>
            <p:ph idx="1"/>
          </p:nvPr>
        </p:nvSpPr>
        <p:spPr/>
        <p:txBody>
          <a:bodyPr/>
          <a:lstStyle/>
          <a:p>
            <a:r>
              <a:rPr lang="et-EE" dirty="0" err="1"/>
              <a:t>allprogrammile</a:t>
            </a:r>
            <a:r>
              <a:rPr lang="et-EE" dirty="0"/>
              <a:t> Ringmajandus ja elukvaliteet on eraldatud orienteeruvalt 697,5 miljonit eurot ajavahemikuks 2021–2024</a:t>
            </a:r>
          </a:p>
        </p:txBody>
      </p:sp>
      <p:pic>
        <p:nvPicPr>
          <p:cNvPr id="4" name="Pilt 3"/>
          <p:cNvPicPr>
            <a:picLocks noChangeAspect="1"/>
          </p:cNvPicPr>
          <p:nvPr/>
        </p:nvPicPr>
        <p:blipFill>
          <a:blip r:embed="rId2"/>
          <a:stretch>
            <a:fillRect/>
          </a:stretch>
        </p:blipFill>
        <p:spPr>
          <a:xfrm>
            <a:off x="-26164" y="5231756"/>
            <a:ext cx="12033692" cy="1608782"/>
          </a:xfrm>
          <a:prstGeom prst="rect">
            <a:avLst/>
          </a:prstGeom>
        </p:spPr>
      </p:pic>
    </p:spTree>
    <p:extLst>
      <p:ext uri="{BB962C8B-B14F-4D97-AF65-F5344CB8AC3E}">
        <p14:creationId xmlns:p14="http://schemas.microsoft.com/office/powerpoint/2010/main" val="421239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err="1"/>
              <a:t>Allprogrammi</a:t>
            </a:r>
            <a:r>
              <a:rPr lang="et-EE" dirty="0"/>
              <a:t> prioriteetsed valdkonnad</a:t>
            </a:r>
          </a:p>
        </p:txBody>
      </p:sp>
      <p:sp>
        <p:nvSpPr>
          <p:cNvPr id="3" name="Sisu kohatäide 2"/>
          <p:cNvSpPr>
            <a:spLocks noGrp="1"/>
          </p:cNvSpPr>
          <p:nvPr>
            <p:ph idx="1"/>
          </p:nvPr>
        </p:nvSpPr>
        <p:spPr>
          <a:xfrm>
            <a:off x="391493" y="1332037"/>
            <a:ext cx="11449272" cy="5939406"/>
          </a:xfrm>
        </p:spPr>
        <p:txBody>
          <a:bodyPr/>
          <a:lstStyle/>
          <a:p>
            <a:r>
              <a:rPr lang="et-EE" sz="3600" dirty="0"/>
              <a:t>Ringmajandus ja jäätmed</a:t>
            </a:r>
          </a:p>
          <a:p>
            <a:r>
              <a:rPr lang="et-EE" sz="3600" dirty="0"/>
              <a:t>Õhk</a:t>
            </a:r>
          </a:p>
          <a:p>
            <a:r>
              <a:rPr lang="et-EE" sz="3600" dirty="0"/>
              <a:t>Vesi</a:t>
            </a:r>
          </a:p>
          <a:p>
            <a:r>
              <a:rPr lang="et-EE" sz="3600" dirty="0"/>
              <a:t>Pinnas</a:t>
            </a:r>
          </a:p>
          <a:p>
            <a:r>
              <a:rPr lang="et-EE" sz="3600" dirty="0"/>
              <a:t>Müra</a:t>
            </a:r>
          </a:p>
          <a:p>
            <a:r>
              <a:rPr lang="et-EE" sz="3600" dirty="0"/>
              <a:t>Kemikaalid</a:t>
            </a:r>
          </a:p>
          <a:p>
            <a:r>
              <a:rPr lang="et-EE" sz="3600" dirty="0"/>
              <a:t>Euroopa „</a:t>
            </a:r>
            <a:r>
              <a:rPr lang="et-EE" sz="3600" dirty="0" err="1"/>
              <a:t>Bauhaus</a:t>
            </a:r>
            <a:r>
              <a:rPr lang="et-EE" sz="3600" dirty="0"/>
              <a:t>“ strateegia</a:t>
            </a:r>
          </a:p>
        </p:txBody>
      </p:sp>
      <p:pic>
        <p:nvPicPr>
          <p:cNvPr id="4" name="Pil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209" y="1476053"/>
            <a:ext cx="4716556" cy="4659957"/>
          </a:xfrm>
          <a:prstGeom prst="rect">
            <a:avLst/>
          </a:prstGeom>
        </p:spPr>
      </p:pic>
    </p:spTree>
    <p:extLst>
      <p:ext uri="{BB962C8B-B14F-4D97-AF65-F5344CB8AC3E}">
        <p14:creationId xmlns:p14="http://schemas.microsoft.com/office/powerpoint/2010/main" val="2914617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rotWithShape="1">
          <a:blip r:embed="rId3"/>
          <a:srcRect t="42701" r="-1208"/>
          <a:stretch/>
        </p:blipFill>
        <p:spPr>
          <a:xfrm>
            <a:off x="0" y="-1201226"/>
            <a:ext cx="12307185" cy="1592279"/>
          </a:xfrm>
          <a:prstGeom prst="rect">
            <a:avLst/>
          </a:prstGeom>
        </p:spPr>
      </p:pic>
      <p:sp>
        <p:nvSpPr>
          <p:cNvPr id="2" name="Pealkiri 1"/>
          <p:cNvSpPr>
            <a:spLocks noGrp="1"/>
          </p:cNvSpPr>
          <p:nvPr>
            <p:ph type="title"/>
          </p:nvPr>
        </p:nvSpPr>
        <p:spPr>
          <a:xfrm>
            <a:off x="47661" y="306740"/>
            <a:ext cx="11203995" cy="1048696"/>
          </a:xfrm>
        </p:spPr>
        <p:txBody>
          <a:bodyPr/>
          <a:lstStyle/>
          <a:p>
            <a:r>
              <a:rPr lang="et-EE" sz="5945" b="1" dirty="0">
                <a:solidFill>
                  <a:schemeClr val="accent4">
                    <a:lumMod val="50000"/>
                  </a:schemeClr>
                </a:solidFill>
              </a:rPr>
              <a:t>1. Ringmajandus ja jäätmed</a:t>
            </a:r>
          </a:p>
        </p:txBody>
      </p:sp>
      <p:sp>
        <p:nvSpPr>
          <p:cNvPr id="3" name="Sisu kohatäide 2"/>
          <p:cNvSpPr>
            <a:spLocks noGrp="1"/>
          </p:cNvSpPr>
          <p:nvPr>
            <p:ph idx="1"/>
          </p:nvPr>
        </p:nvSpPr>
        <p:spPr>
          <a:xfrm>
            <a:off x="290137" y="1668909"/>
            <a:ext cx="11675736" cy="6643702"/>
          </a:xfrm>
        </p:spPr>
        <p:txBody>
          <a:bodyPr/>
          <a:lstStyle/>
          <a:p>
            <a:pPr marL="454746" lvl="1" indent="-454746">
              <a:buFont typeface="Arial" charset="0"/>
              <a:buChar char="•"/>
            </a:pPr>
            <a:r>
              <a:rPr lang="et-EE" sz="2702" b="1" dirty="0"/>
              <a:t>Ringmajanduse põhimõtete rakendamine</a:t>
            </a:r>
            <a:r>
              <a:rPr lang="et-EE" sz="2702" dirty="0"/>
              <a:t>, sh teisene toore, väärtusahelad, tööstussümbioos, teadmiste vahetus ja uute ärimudelite arendamine</a:t>
            </a:r>
          </a:p>
          <a:p>
            <a:pPr marL="986714" lvl="2" indent="-454746"/>
            <a:r>
              <a:rPr lang="et-EE" sz="2432" dirty="0"/>
              <a:t>Elektroonikajäätmete liigiti kogumine ja ümbertöötlemine</a:t>
            </a:r>
          </a:p>
          <a:p>
            <a:pPr marL="986714" lvl="2" indent="-454746"/>
            <a:r>
              <a:rPr lang="et-EE" sz="2432" dirty="0"/>
              <a:t>Akude ja patareide kogumine ja ümbertöötlemine</a:t>
            </a:r>
          </a:p>
          <a:p>
            <a:pPr marL="986714" lvl="2" indent="-454746"/>
            <a:r>
              <a:rPr lang="et-EE" sz="2432" dirty="0"/>
              <a:t>Autoromude ja laevaromude probleemi lahendamine</a:t>
            </a:r>
          </a:p>
          <a:p>
            <a:pPr marL="986714" lvl="2" indent="-454746"/>
            <a:r>
              <a:rPr lang="et-EE" sz="2432" dirty="0"/>
              <a:t>Plastiku, </a:t>
            </a:r>
            <a:r>
              <a:rPr lang="et-EE" sz="2432" dirty="0" err="1"/>
              <a:t>biojäätmete</a:t>
            </a:r>
            <a:r>
              <a:rPr lang="et-EE" sz="2432" dirty="0"/>
              <a:t>, tekstiilide, ehitus-lammutusjäätmete või pakendite kogumine ja ümbertöötlemine</a:t>
            </a:r>
          </a:p>
          <a:p>
            <a:pPr marL="986714" lvl="2" indent="-454746"/>
            <a:r>
              <a:rPr lang="et-EE" sz="2432" dirty="0" err="1"/>
              <a:t>Komposiitmaterjalide</a:t>
            </a:r>
            <a:r>
              <a:rPr lang="et-EE" sz="2432" dirty="0"/>
              <a:t> ümbertöötlemine</a:t>
            </a:r>
          </a:p>
          <a:p>
            <a:pPr marL="986714" lvl="2" indent="-454746"/>
            <a:r>
              <a:rPr lang="et-EE" sz="2432" dirty="0"/>
              <a:t>Kriitilise tähtsusega toormaterjali eraldamine jäätmeteks</a:t>
            </a:r>
          </a:p>
          <a:p>
            <a:endParaRPr lang="et-EE" dirty="0"/>
          </a:p>
        </p:txBody>
      </p:sp>
    </p:spTree>
    <p:extLst>
      <p:ext uri="{BB962C8B-B14F-4D97-AF65-F5344CB8AC3E}">
        <p14:creationId xmlns:p14="http://schemas.microsoft.com/office/powerpoint/2010/main" val="2480158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rotWithShape="1">
          <a:blip r:embed="rId3"/>
          <a:srcRect t="42701" r="-1208"/>
          <a:stretch/>
        </p:blipFill>
        <p:spPr>
          <a:xfrm>
            <a:off x="0" y="-1201226"/>
            <a:ext cx="12307185" cy="1592279"/>
          </a:xfrm>
          <a:prstGeom prst="rect">
            <a:avLst/>
          </a:prstGeom>
        </p:spPr>
      </p:pic>
      <p:sp>
        <p:nvSpPr>
          <p:cNvPr id="2" name="Pealkiri 1"/>
          <p:cNvSpPr>
            <a:spLocks noGrp="1"/>
          </p:cNvSpPr>
          <p:nvPr>
            <p:ph type="title"/>
          </p:nvPr>
        </p:nvSpPr>
        <p:spPr>
          <a:xfrm>
            <a:off x="47661" y="306740"/>
            <a:ext cx="11203995" cy="1048696"/>
          </a:xfrm>
        </p:spPr>
        <p:txBody>
          <a:bodyPr/>
          <a:lstStyle/>
          <a:p>
            <a:r>
              <a:rPr lang="et-EE" sz="5945" b="1" dirty="0">
                <a:solidFill>
                  <a:schemeClr val="accent4">
                    <a:lumMod val="50000"/>
                  </a:schemeClr>
                </a:solidFill>
              </a:rPr>
              <a:t>1. Ringmajandus ja jäätmed</a:t>
            </a:r>
          </a:p>
        </p:txBody>
      </p:sp>
      <p:sp>
        <p:nvSpPr>
          <p:cNvPr id="3" name="Sisu kohatäide 2"/>
          <p:cNvSpPr>
            <a:spLocks noGrp="1"/>
          </p:cNvSpPr>
          <p:nvPr>
            <p:ph idx="1"/>
          </p:nvPr>
        </p:nvSpPr>
        <p:spPr>
          <a:xfrm>
            <a:off x="290137" y="1668909"/>
            <a:ext cx="11675736" cy="6643702"/>
          </a:xfrm>
        </p:spPr>
        <p:txBody>
          <a:bodyPr/>
          <a:lstStyle/>
          <a:p>
            <a:pPr marL="454746" lvl="1" indent="-454746">
              <a:buFont typeface="Arial" charset="0"/>
              <a:buChar char="•"/>
            </a:pPr>
            <a:r>
              <a:rPr lang="et-EE" sz="2702" b="1" dirty="0"/>
              <a:t>Ringmajanduse põhimõtete rakendamine</a:t>
            </a:r>
          </a:p>
          <a:p>
            <a:pPr marL="986713" lvl="2" indent="-454746"/>
            <a:r>
              <a:rPr lang="et-EE" sz="2400" dirty="0"/>
              <a:t>Ringdisaini lahendused</a:t>
            </a:r>
          </a:p>
          <a:p>
            <a:pPr marL="986713" lvl="2" indent="-454746"/>
            <a:r>
              <a:rPr lang="et-EE" sz="2400" dirty="0"/>
              <a:t>Toode teenuseks lahendused</a:t>
            </a:r>
          </a:p>
          <a:p>
            <a:pPr marL="986713" lvl="2" indent="-454746"/>
            <a:r>
              <a:rPr lang="et-EE" sz="2400" dirty="0"/>
              <a:t>Tööstussümbioosi lahendused</a:t>
            </a:r>
          </a:p>
          <a:p>
            <a:pPr marL="986713" lvl="2" indent="-454746"/>
            <a:r>
              <a:rPr lang="et-EE" sz="2400" dirty="0"/>
              <a:t>Digitaalse tootepassi rakendamine</a:t>
            </a:r>
          </a:p>
        </p:txBody>
      </p:sp>
    </p:spTree>
    <p:extLst>
      <p:ext uri="{BB962C8B-B14F-4D97-AF65-F5344CB8AC3E}">
        <p14:creationId xmlns:p14="http://schemas.microsoft.com/office/powerpoint/2010/main" val="394093082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GB" altLang="et-EE" sz="1800" b="0" i="0" u="none" strike="noStrike" cap="none" normalizeH="0" baseline="0" smtClean="0">
            <a:ln>
              <a:noFill/>
            </a:ln>
            <a:effectLst/>
            <a:latin typeface="Roboto Condensed"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GB" altLang="et-EE" sz="1800" b="0" i="0" u="none" strike="noStrike" cap="none" normalizeH="0" baseline="0" smtClean="0">
            <a:ln>
              <a:noFill/>
            </a:ln>
            <a:effectLst/>
            <a:latin typeface="Roboto Condensed"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planeerim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139E9FF138944CB87C9503EE94F053" ma:contentTypeVersion="16" ma:contentTypeDescription="Create a new document." ma:contentTypeScope="" ma:versionID="7439024d4619f660a69b29ef8e4277e9">
  <xsd:schema xmlns:xsd="http://www.w3.org/2001/XMLSchema" xmlns:xs="http://www.w3.org/2001/XMLSchema" xmlns:p="http://schemas.microsoft.com/office/2006/metadata/properties" xmlns:ns2="50e8cadd-e37c-43b7-90ac-ceeb002d1aa4" xmlns:ns3="7b33bdde-72c7-4d7b-96e1-1700f8e27143" targetNamespace="http://schemas.microsoft.com/office/2006/metadata/properties" ma:root="true" ma:fieldsID="943904a268a6ec3b12f810f9fb3932de" ns2:_="" ns3:_="">
    <xsd:import namespace="50e8cadd-e37c-43b7-90ac-ceeb002d1aa4"/>
    <xsd:import namespace="7b33bdde-72c7-4d7b-96e1-1700f8e271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8cadd-e37c-43b7-90ac-ceeb002d1a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81d54c-e813-4495-8d08-7eb38b6d9bd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33bdde-72c7-4d7b-96e1-1700f8e271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1ad2d38-1003-4a10-b73a-7da3ed37b204}" ma:internalName="TaxCatchAll" ma:showField="CatchAllData" ma:web="7b33bdde-72c7-4d7b-96e1-1700f8e271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e8cadd-e37c-43b7-90ac-ceeb002d1aa4">
      <Terms xmlns="http://schemas.microsoft.com/office/infopath/2007/PartnerControls"/>
    </lcf76f155ced4ddcb4097134ff3c332f>
    <TaxCatchAll xmlns="7b33bdde-72c7-4d7b-96e1-1700f8e27143" xsi:nil="true"/>
  </documentManagement>
</p:properties>
</file>

<file path=customXml/itemProps1.xml><?xml version="1.0" encoding="utf-8"?>
<ds:datastoreItem xmlns:ds="http://schemas.openxmlformats.org/officeDocument/2006/customXml" ds:itemID="{BC8AEF15-6410-4C80-9F91-26AD91DD2918}"/>
</file>

<file path=customXml/itemProps2.xml><?xml version="1.0" encoding="utf-8"?>
<ds:datastoreItem xmlns:ds="http://schemas.openxmlformats.org/officeDocument/2006/customXml" ds:itemID="{128F287F-61D7-4809-8BC6-93EEB22467A2}"/>
</file>

<file path=customXml/itemProps3.xml><?xml version="1.0" encoding="utf-8"?>
<ds:datastoreItem xmlns:ds="http://schemas.openxmlformats.org/officeDocument/2006/customXml" ds:itemID="{D50B5664-A25B-4BD1-BEE6-9B354F040E1C}"/>
</file>

<file path=docProps/app.xml><?xml version="1.0" encoding="utf-8"?>
<Properties xmlns="http://schemas.openxmlformats.org/officeDocument/2006/extended-properties" xmlns:vt="http://schemas.openxmlformats.org/officeDocument/2006/docPropsVTypes">
  <TotalTime>24760</TotalTime>
  <Words>1679</Words>
  <Application>Microsoft Office PowerPoint</Application>
  <PresentationFormat>Kohandatud</PresentationFormat>
  <Paragraphs>210</Paragraphs>
  <Slides>18</Slides>
  <Notes>17</Notes>
  <HiddenSlides>0</HiddenSlides>
  <MMClips>0</MMClips>
  <ScaleCrop>false</ScaleCrop>
  <HeadingPairs>
    <vt:vector size="6" baseType="variant">
      <vt:variant>
        <vt:lpstr>Kasutatud fondid</vt:lpstr>
      </vt:variant>
      <vt:variant>
        <vt:i4>5</vt:i4>
      </vt:variant>
      <vt:variant>
        <vt:lpstr>Kujundus</vt:lpstr>
      </vt:variant>
      <vt:variant>
        <vt:i4>2</vt:i4>
      </vt:variant>
      <vt:variant>
        <vt:lpstr>Slaidipealkirjad</vt:lpstr>
      </vt:variant>
      <vt:variant>
        <vt:i4>18</vt:i4>
      </vt:variant>
    </vt:vector>
  </HeadingPairs>
  <TitlesOfParts>
    <vt:vector size="25" baseType="lpstr">
      <vt:lpstr>Arial</vt:lpstr>
      <vt:lpstr>Calibri</vt:lpstr>
      <vt:lpstr>Georgia</vt:lpstr>
      <vt:lpstr>Roboto Condensed</vt:lpstr>
      <vt:lpstr>Times New Roman</vt:lpstr>
      <vt:lpstr>Office Theme</vt:lpstr>
      <vt:lpstr>4_planeerimine</vt:lpstr>
      <vt:lpstr>LIFE ringmajandus ja elukvaliteet  </vt:lpstr>
      <vt:lpstr>LIFE programm</vt:lpstr>
      <vt:lpstr>LIFE toetusskeemid ringmajanduses</vt:lpstr>
      <vt:lpstr>„Traditsioonilised” LIFE-projektid (SAP)</vt:lpstr>
      <vt:lpstr>Ringmajandus ja elurikkus</vt:lpstr>
      <vt:lpstr>PowerPointi esitlus</vt:lpstr>
      <vt:lpstr>Allprogrammi prioriteetsed valdkonnad</vt:lpstr>
      <vt:lpstr>1. Ringmajandus ja jäätmed</vt:lpstr>
      <vt:lpstr>1. Ringmajandus ja jäätmed</vt:lpstr>
      <vt:lpstr>Õhk ja müra</vt:lpstr>
      <vt:lpstr>Vesi</vt:lpstr>
      <vt:lpstr>Pinnas</vt:lpstr>
      <vt:lpstr>Kemikaalid</vt:lpstr>
      <vt:lpstr>Bauhaus</vt:lpstr>
      <vt:lpstr>Ringmajandus </vt:lpstr>
      <vt:lpstr>Taotlused alamvaldkondade kaupa</vt:lpstr>
      <vt:lpstr>PowerPointi esitlus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STRUKTUURIVAHENDID 2014-2020</dc:title>
  <dc:creator>Kaimar Koemets</dc:creator>
  <cp:lastModifiedBy>Krista Kupits</cp:lastModifiedBy>
  <cp:revision>260</cp:revision>
  <cp:lastPrinted>1601-01-01T00:00:00Z</cp:lastPrinted>
  <dcterms:created xsi:type="dcterms:W3CDTF">2013-12-29T18:00:13Z</dcterms:created>
  <dcterms:modified xsi:type="dcterms:W3CDTF">2023-05-28T18:24:31Z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0x010100FB139E9FF138944CB87C9503EE94F053</vt:lpwstr>
  </property>
</Properties>
</file>