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  <p:sldId id="268" r:id="rId6"/>
    <p:sldId id="277" r:id="rId7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B15"/>
    <a:srgbClr val="F4A7FF"/>
    <a:srgbClr val="70D6DA"/>
    <a:srgbClr val="ADE868"/>
    <a:srgbClr val="154194"/>
    <a:srgbClr val="598AA2"/>
    <a:srgbClr val="00588E"/>
    <a:srgbClr val="314C59"/>
    <a:srgbClr val="FDCB54"/>
    <a:srgbClr val="003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8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E7C3-327C-41A9-B7C4-A86CEA6B561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D0B6-A6AD-4B5A-953E-4E15FB40B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4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E7C3-327C-41A9-B7C4-A86CEA6B561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D0B6-A6AD-4B5A-953E-4E15FB40B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2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E7C3-327C-41A9-B7C4-A86CEA6B561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D0B6-A6AD-4B5A-953E-4E15FB40B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7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E7C3-327C-41A9-B7C4-A86CEA6B561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D0B6-A6AD-4B5A-953E-4E15FB40B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0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E7C3-327C-41A9-B7C4-A86CEA6B561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D0B6-A6AD-4B5A-953E-4E15FB40B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92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E7C3-327C-41A9-B7C4-A86CEA6B561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D0B6-A6AD-4B5A-953E-4E15FB40B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E7C3-327C-41A9-B7C4-A86CEA6B561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D0B6-A6AD-4B5A-953E-4E15FB40B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32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E7C3-327C-41A9-B7C4-A86CEA6B561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D0B6-A6AD-4B5A-953E-4E15FB40B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4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E7C3-327C-41A9-B7C4-A86CEA6B561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D0B6-A6AD-4B5A-953E-4E15FB40B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2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E7C3-327C-41A9-B7C4-A86CEA6B561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D0B6-A6AD-4B5A-953E-4E15FB40B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92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E7C3-327C-41A9-B7C4-A86CEA6B561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D0B6-A6AD-4B5A-953E-4E15FB40B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6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BE7C3-327C-41A9-B7C4-A86CEA6B561F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D0B6-A6AD-4B5A-953E-4E15FB40B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3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E0CBE9-032D-13A7-5BE5-495DE93F1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5" r="25035"/>
          <a:stretch/>
        </p:blipFill>
        <p:spPr>
          <a:xfrm>
            <a:off x="2" y="0"/>
            <a:ext cx="10286996" cy="102870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76D47CBA-F791-EB51-2BBC-33E3389647BD}"/>
              </a:ext>
            </a:extLst>
          </p:cNvPr>
          <p:cNvSpPr/>
          <p:nvPr/>
        </p:nvSpPr>
        <p:spPr>
          <a:xfrm>
            <a:off x="-1" y="-35882"/>
            <a:ext cx="10286999" cy="3407696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598AA2">
                  <a:alpha val="4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40"/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944D9428-FD0F-5A24-F359-230F0B422043}"/>
              </a:ext>
            </a:extLst>
          </p:cNvPr>
          <p:cNvSpPr/>
          <p:nvPr/>
        </p:nvSpPr>
        <p:spPr>
          <a:xfrm rot="16200000">
            <a:off x="7860940" y="7860937"/>
            <a:ext cx="2426063" cy="2426063"/>
          </a:xfrm>
          <a:prstGeom prst="rtTriangle">
            <a:avLst/>
          </a:prstGeom>
          <a:solidFill>
            <a:srgbClr val="598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4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AF257B1-B3A1-4650-F87F-894A32300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73" y="676596"/>
            <a:ext cx="3995058" cy="107009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43F7D9E-6653-141F-3F1E-063E1F7AB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75" y="2122717"/>
            <a:ext cx="6027054" cy="602705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981BEAB-E7E1-A127-13ED-AE2F84071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29" y="8611510"/>
            <a:ext cx="1440542" cy="1060629"/>
          </a:xfrm>
          <a:prstGeom prst="rect">
            <a:avLst/>
          </a:prstGeom>
        </p:spPr>
      </p:pic>
      <p:sp>
        <p:nvSpPr>
          <p:cNvPr id="18" name="Triángulo rectángulo 17">
            <a:extLst>
              <a:ext uri="{FF2B5EF4-FFF2-40B4-BE49-F238E27FC236}">
                <a16:creationId xmlns:a16="http://schemas.microsoft.com/office/drawing/2014/main" id="{2146EA8A-B646-0E6D-2C46-ECFABAB31750}"/>
              </a:ext>
            </a:extLst>
          </p:cNvPr>
          <p:cNvSpPr/>
          <p:nvPr/>
        </p:nvSpPr>
        <p:spPr>
          <a:xfrm rot="5400000">
            <a:off x="2" y="0"/>
            <a:ext cx="2426063" cy="2426063"/>
          </a:xfrm>
          <a:prstGeom prst="rtTriangle">
            <a:avLst/>
          </a:prstGeom>
          <a:solidFill>
            <a:srgbClr val="598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40"/>
          </a:p>
        </p:txBody>
      </p:sp>
    </p:spTree>
    <p:extLst>
      <p:ext uri="{BB962C8B-B14F-4D97-AF65-F5344CB8AC3E}">
        <p14:creationId xmlns:p14="http://schemas.microsoft.com/office/powerpoint/2010/main" val="421391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C9A2188-D0D9-2AE5-B37B-1D9C45CF8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8" r="18618"/>
          <a:stretch/>
        </p:blipFill>
        <p:spPr>
          <a:xfrm>
            <a:off x="0" y="1028700"/>
            <a:ext cx="10287000" cy="8229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7A3F5C-B43B-2DA0-4CA1-43E099960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252" b="29440"/>
          <a:stretch/>
        </p:blipFill>
        <p:spPr>
          <a:xfrm>
            <a:off x="5863772" y="4480142"/>
            <a:ext cx="4423229" cy="58068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B26E21D-2F0A-2C54-E82F-10CF7BB53B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4" t="25913"/>
          <a:stretch/>
        </p:blipFill>
        <p:spPr>
          <a:xfrm>
            <a:off x="0" y="0"/>
            <a:ext cx="4639492" cy="60970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ADED317-98F1-1CEC-0CE1-6220F33A20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4" t="37914"/>
          <a:stretch/>
        </p:blipFill>
        <p:spPr>
          <a:xfrm>
            <a:off x="-1" y="0"/>
            <a:ext cx="4281895" cy="40112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AB77F5A-DC64-0359-C655-A03AA6F230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4" r="29048"/>
          <a:stretch/>
        </p:blipFill>
        <p:spPr>
          <a:xfrm>
            <a:off x="5703026" y="0"/>
            <a:ext cx="4583975" cy="401120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9646542-0EF5-5B2D-DBC9-7135939770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4" r="-1" b="35442"/>
          <a:stretch/>
        </p:blipFill>
        <p:spPr>
          <a:xfrm>
            <a:off x="2" y="6116136"/>
            <a:ext cx="4281895" cy="417086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D937AD3-88E9-01D7-129D-C8B158D90E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48" b="34471"/>
          <a:stretch/>
        </p:blipFill>
        <p:spPr>
          <a:xfrm>
            <a:off x="5703025" y="6053366"/>
            <a:ext cx="4583974" cy="423363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6A6CB36-32D6-B2B1-4772-78AA5545E7A9}"/>
              </a:ext>
            </a:extLst>
          </p:cNvPr>
          <p:cNvSpPr/>
          <p:nvPr/>
        </p:nvSpPr>
        <p:spPr>
          <a:xfrm>
            <a:off x="2621279" y="0"/>
            <a:ext cx="5044442" cy="1028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4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A69E258-6078-28E0-0F7B-FA55D6F0C6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71" y="712322"/>
            <a:ext cx="3995058" cy="10700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4475727-99AA-4820-2454-431A7A995C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29" y="8671391"/>
            <a:ext cx="1440542" cy="106062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B3573B1-4010-6F75-0F20-F09AABCD583E}"/>
              </a:ext>
            </a:extLst>
          </p:cNvPr>
          <p:cNvSpPr txBox="1"/>
          <p:nvPr/>
        </p:nvSpPr>
        <p:spPr>
          <a:xfrm>
            <a:off x="3517851" y="3589986"/>
            <a:ext cx="3659860" cy="2815507"/>
          </a:xfrm>
          <a:prstGeom prst="rect">
            <a:avLst/>
          </a:prstGeom>
          <a:noFill/>
        </p:spPr>
        <p:txBody>
          <a:bodyPr wrap="square" tIns="259200" bIns="0" rtlCol="0" anchor="ctr" anchorCtr="0">
            <a:spAutoFit/>
          </a:bodyPr>
          <a:lstStyle/>
          <a:p>
            <a:pPr>
              <a:lnSpc>
                <a:spcPts val="2800"/>
              </a:lnSpc>
            </a:pPr>
            <a:r>
              <a:rPr lang="es-ES_tradnl" sz="4800" b="1" baseline="30000">
                <a:solidFill>
                  <a:srgbClr val="154194"/>
                </a:solidFill>
                <a:latin typeface="EC Square Sans Pro" panose="020B0506040000020004" pitchFamily="34" charset="0"/>
              </a:rPr>
              <a:t>3 JUNE</a:t>
            </a:r>
          </a:p>
          <a:p>
            <a:pPr>
              <a:lnSpc>
                <a:spcPts val="2800"/>
              </a:lnSpc>
            </a:pPr>
            <a:r>
              <a:rPr lang="es-ES_tradnl" sz="3840" baseline="30000">
                <a:solidFill>
                  <a:srgbClr val="154194"/>
                </a:solidFill>
                <a:latin typeface="EC Square Sans Pro" panose="020B0506040000020004" pitchFamily="34" charset="0"/>
              </a:rPr>
              <a:t>18:00 · 19:30</a:t>
            </a:r>
          </a:p>
          <a:p>
            <a:pPr>
              <a:lnSpc>
                <a:spcPts val="2800"/>
              </a:lnSpc>
            </a:pPr>
            <a:endParaRPr lang="es-ES_tradnl" sz="4800" b="1" baseline="30000">
              <a:solidFill>
                <a:srgbClr val="154194"/>
              </a:solidFill>
              <a:latin typeface="EC Square Sans Pro" panose="020B0506040000020004" pitchFamily="34" charset="0"/>
            </a:endParaRPr>
          </a:p>
          <a:p>
            <a:pPr>
              <a:lnSpc>
                <a:spcPts val="2800"/>
              </a:lnSpc>
            </a:pPr>
            <a:r>
              <a:rPr lang="es-ES_tradnl" sz="4800" b="1" baseline="30000">
                <a:solidFill>
                  <a:srgbClr val="154194"/>
                </a:solidFill>
                <a:latin typeface="EC Square Sans Pro" panose="020B0506040000020004" pitchFamily="34" charset="0"/>
              </a:rPr>
              <a:t>CHARLEMAGNE</a:t>
            </a:r>
            <a:br>
              <a:rPr lang="es-ES_tradnl" sz="4800" b="1" baseline="30000">
                <a:solidFill>
                  <a:srgbClr val="154194"/>
                </a:solidFill>
                <a:latin typeface="EC Square Sans Pro" panose="020B0506040000020004" pitchFamily="34" charset="0"/>
              </a:rPr>
            </a:br>
            <a:r>
              <a:rPr lang="es-ES_tradnl" sz="4800" b="1" baseline="30000">
                <a:solidFill>
                  <a:srgbClr val="154194"/>
                </a:solidFill>
                <a:latin typeface="EC Square Sans Pro" panose="020B0506040000020004" pitchFamily="34" charset="0"/>
              </a:rPr>
              <a:t>BUILDING</a:t>
            </a:r>
          </a:p>
          <a:p>
            <a:pPr>
              <a:lnSpc>
                <a:spcPts val="2800"/>
              </a:lnSpc>
            </a:pPr>
            <a:r>
              <a:rPr lang="es-ES_tradnl" sz="3840" baseline="30000">
                <a:solidFill>
                  <a:srgbClr val="154194"/>
                </a:solidFill>
                <a:latin typeface="EC Square Sans Pro" panose="020B0506040000020004" pitchFamily="34" charset="0"/>
              </a:rPr>
              <a:t>GASPERI ROOM</a:t>
            </a:r>
          </a:p>
          <a:p>
            <a:pPr>
              <a:lnSpc>
                <a:spcPts val="2800"/>
              </a:lnSpc>
            </a:pPr>
            <a:r>
              <a:rPr lang="es-ES_tradnl" sz="3840" baseline="30000">
                <a:solidFill>
                  <a:srgbClr val="154194"/>
                </a:solidFill>
                <a:latin typeface="EC Square Sans Pro" panose="020B0506040000020004" pitchFamily="34" charset="0"/>
              </a:rPr>
              <a:t>BRUSSELS</a:t>
            </a:r>
            <a:endParaRPr lang="es-ES" sz="160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26556B-5991-0567-16DC-722A8C03A0FA}"/>
              </a:ext>
            </a:extLst>
          </p:cNvPr>
          <p:cNvSpPr txBox="1"/>
          <p:nvPr/>
        </p:nvSpPr>
        <p:spPr>
          <a:xfrm>
            <a:off x="3498125" y="7707627"/>
            <a:ext cx="3290751" cy="898829"/>
          </a:xfrm>
          <a:prstGeom prst="rect">
            <a:avLst/>
          </a:prstGeom>
          <a:noFill/>
        </p:spPr>
        <p:txBody>
          <a:bodyPr wrap="square" tIns="259200" bIns="0" rtlCol="0" anchor="ctr" anchorCtr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s-ES_tradnl" sz="3840" b="1" baseline="30000">
                <a:solidFill>
                  <a:srgbClr val="FDCB54"/>
                </a:solidFill>
                <a:latin typeface="EC Square Sans Pro" panose="020B0506040000020004" pitchFamily="34" charset="0"/>
              </a:rPr>
              <a:t>#LIFEAwards25</a:t>
            </a:r>
          </a:p>
          <a:p>
            <a:pPr algn="ctr">
              <a:lnSpc>
                <a:spcPts val="2400"/>
              </a:lnSpc>
            </a:pPr>
            <a:r>
              <a:rPr lang="es-ES_tradnl" sz="3840" b="1" baseline="30000">
                <a:solidFill>
                  <a:srgbClr val="FDCB54"/>
                </a:solidFill>
                <a:latin typeface="EC Square Sans Pro" panose="020B0506040000020004" pitchFamily="34" charset="0"/>
              </a:rPr>
              <a:t>#EUGreenWeek</a:t>
            </a:r>
          </a:p>
        </p:txBody>
      </p:sp>
    </p:spTree>
    <p:extLst>
      <p:ext uri="{BB962C8B-B14F-4D97-AF65-F5344CB8AC3E}">
        <p14:creationId xmlns:p14="http://schemas.microsoft.com/office/powerpoint/2010/main" val="397922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4CFAA4-B151-B17D-D429-57C1EED95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8" r="18618"/>
          <a:stretch/>
        </p:blipFill>
        <p:spPr>
          <a:xfrm>
            <a:off x="0" y="1028700"/>
            <a:ext cx="10287000" cy="8229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2010C3-E01E-9758-AB04-C5AF547719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252" b="29440"/>
          <a:stretch/>
        </p:blipFill>
        <p:spPr>
          <a:xfrm>
            <a:off x="5863772" y="4480142"/>
            <a:ext cx="4423229" cy="58068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3F8333B-D9D9-5793-151C-FB5BD0BF80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4" t="25913"/>
          <a:stretch/>
        </p:blipFill>
        <p:spPr>
          <a:xfrm>
            <a:off x="0" y="0"/>
            <a:ext cx="4639492" cy="60970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0D80FE-2AFA-A50D-F928-EC4C79D3B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4" t="37914"/>
          <a:stretch/>
        </p:blipFill>
        <p:spPr>
          <a:xfrm>
            <a:off x="-1" y="0"/>
            <a:ext cx="4281895" cy="40112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ADA927-FA86-9764-BA7A-C498D6FD6A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4" r="29048"/>
          <a:stretch/>
        </p:blipFill>
        <p:spPr>
          <a:xfrm>
            <a:off x="5703026" y="0"/>
            <a:ext cx="4583975" cy="40112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A28FA5C-8DF0-C852-BFF5-BD70164E83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4" r="-1" b="35442"/>
          <a:stretch/>
        </p:blipFill>
        <p:spPr>
          <a:xfrm>
            <a:off x="2" y="6116136"/>
            <a:ext cx="4281895" cy="41708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AC13453-8E39-7258-CD93-A3583FDB26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48" b="34471"/>
          <a:stretch/>
        </p:blipFill>
        <p:spPr>
          <a:xfrm>
            <a:off x="5703025" y="6053366"/>
            <a:ext cx="4583974" cy="423363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6A6CB36-32D6-B2B1-4772-78AA5545E7A9}"/>
              </a:ext>
            </a:extLst>
          </p:cNvPr>
          <p:cNvSpPr/>
          <p:nvPr/>
        </p:nvSpPr>
        <p:spPr>
          <a:xfrm>
            <a:off x="2745221" y="0"/>
            <a:ext cx="5044442" cy="1028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4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A69E258-6078-28E0-0F7B-FA55D6F0C6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10" y="2985882"/>
            <a:ext cx="4281581" cy="114684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94357BB-9C87-D884-A5ED-DF0F31C31F74}"/>
              </a:ext>
            </a:extLst>
          </p:cNvPr>
          <p:cNvSpPr txBox="1"/>
          <p:nvPr/>
        </p:nvSpPr>
        <p:spPr>
          <a:xfrm>
            <a:off x="3008694" y="1480987"/>
            <a:ext cx="4614324" cy="1369477"/>
          </a:xfrm>
          <a:prstGeom prst="rect">
            <a:avLst/>
          </a:prstGeom>
          <a:noFill/>
        </p:spPr>
        <p:txBody>
          <a:bodyPr wrap="square" lIns="73152" tIns="36576" rIns="73152" bIns="36576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3800" b="1">
                <a:solidFill>
                  <a:srgbClr val="154194"/>
                </a:solidFill>
                <a:latin typeface="EC Square Sans Pro"/>
              </a:rPr>
              <a:t>Vote for your  </a:t>
            </a:r>
            <a:r>
              <a:rPr lang="en-US" sz="3800" b="1" err="1">
                <a:solidFill>
                  <a:srgbClr val="154194"/>
                </a:solidFill>
                <a:latin typeface="EC Square Sans Pro"/>
              </a:rPr>
              <a:t>favourite</a:t>
            </a:r>
            <a:r>
              <a:rPr lang="en-US" sz="3800" b="1">
                <a:solidFill>
                  <a:srgbClr val="154194"/>
                </a:solidFill>
                <a:latin typeface="EC Square Sans Pro"/>
              </a:rPr>
              <a:t> project</a:t>
            </a:r>
            <a:r>
              <a:rPr lang="en-US" sz="3800" b="1" dirty="0">
                <a:solidFill>
                  <a:srgbClr val="154194"/>
                </a:solidFill>
                <a:latin typeface="EC Square Sans Pro"/>
              </a:rPr>
              <a:t>! </a:t>
            </a:r>
            <a:endParaRPr lang="en-GB" sz="4320" b="1">
              <a:solidFill>
                <a:srgbClr val="15419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0992CCBA-B764-34BD-3772-55FB797BF5F8}"/>
              </a:ext>
            </a:extLst>
          </p:cNvPr>
          <p:cNvSpPr/>
          <p:nvPr/>
        </p:nvSpPr>
        <p:spPr>
          <a:xfrm rot="10800000">
            <a:off x="4956915" y="4389768"/>
            <a:ext cx="428691" cy="313678"/>
          </a:xfrm>
          <a:prstGeom prst="triangle">
            <a:avLst/>
          </a:prstGeom>
          <a:solidFill>
            <a:srgbClr val="1541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4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BB922D0-423A-8D12-3F06-EB85BD9D77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55" y="4808041"/>
            <a:ext cx="2654606" cy="26546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F38330-CDA4-9350-23BB-E7CE0ACFB9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8787222"/>
            <a:ext cx="1256828" cy="92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001450910CC44BD6DB7762F295840" ma:contentTypeVersion="15" ma:contentTypeDescription="Create a new document." ma:contentTypeScope="" ma:versionID="a66170589b470fc881490a313440256c">
  <xsd:schema xmlns:xsd="http://www.w3.org/2001/XMLSchema" xmlns:xs="http://www.w3.org/2001/XMLSchema" xmlns:p="http://schemas.microsoft.com/office/2006/metadata/properties" xmlns:ns2="288cc632-68ed-4cb9-bd7e-1777f429e640" xmlns:ns3="96fa203b-66ba-4265-9a07-2a8a00c58bc8" targetNamespace="http://schemas.microsoft.com/office/2006/metadata/properties" ma:root="true" ma:fieldsID="9eac1f8b76bb9e534f054810a541bee2" ns2:_="" ns3:_="">
    <xsd:import namespace="288cc632-68ed-4cb9-bd7e-1777f429e640"/>
    <xsd:import namespace="96fa203b-66ba-4265-9a07-2a8a00c58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cc632-68ed-4cb9-bd7e-1777f429e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a203b-66ba-4265-9a07-2a8a00c58b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78c189e-795c-444b-ad70-318643e38aab}" ma:internalName="TaxCatchAll" ma:showField="CatchAllData" ma:web="96fa203b-66ba-4265-9a07-2a8a00c58b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fa203b-66ba-4265-9a07-2a8a00c58bc8" xsi:nil="true"/>
    <lcf76f155ced4ddcb4097134ff3c332f xmlns="288cc632-68ed-4cb9-bd7e-1777f429e64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EC8F0F-6EE2-4BF9-94E6-A4D8824F4C98}">
  <ds:schemaRefs>
    <ds:schemaRef ds:uri="288cc632-68ed-4cb9-bd7e-1777f429e640"/>
    <ds:schemaRef ds:uri="96fa203b-66ba-4265-9a07-2a8a00c58b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932972-2502-4BFF-829B-084EE83D87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D72906-0019-4699-A7A2-B5750BC3F489}">
  <ds:schemaRefs>
    <ds:schemaRef ds:uri="288cc632-68ed-4cb9-bd7e-1777f429e640"/>
    <ds:schemaRef ds:uri="96fa203b-66ba-4265-9a07-2a8a00c58bc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21</Words>
  <Application>Microsoft Office PowerPoint</Application>
  <PresentationFormat>Custom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EC Square Sans Pro</vt:lpstr>
      <vt:lpstr>Tema de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PcCom</dc:creator>
  <cp:lastModifiedBy>SANCHEZ BELLERIN Maria Luisa (CINEA)</cp:lastModifiedBy>
  <cp:revision>4</cp:revision>
  <dcterms:created xsi:type="dcterms:W3CDTF">2021-07-14T13:30:03Z</dcterms:created>
  <dcterms:modified xsi:type="dcterms:W3CDTF">2025-05-20T10:40:13Z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0x010100492001450910CC44BD6DB7762F295840</vt:lpwstr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2024-04-18T15:25:49Z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e4edfe28-918d-4250-a8ea-d380cdabca0d</vt:lpwstr>
  </property>
  <property fmtid="{D5CDD505-2E9C-101B-9397-08002B2CF9AE}" pid="10" name="MSIP_Label_6bd9ddd1-4d20-43f6-abfa-fc3c07406f94_ContentBits">
    <vt:lpwstr>0</vt:lpwstr>
  </property>
</Properties>
</file>