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5"/>
  </p:sldMasterIdLst>
  <p:notesMasterIdLst>
    <p:notesMasterId r:id="rId15"/>
  </p:notesMasterIdLst>
  <p:sldIdLst>
    <p:sldId id="299" r:id="rId6"/>
    <p:sldId id="291" r:id="rId7"/>
    <p:sldId id="278" r:id="rId8"/>
    <p:sldId id="279" r:id="rId9"/>
    <p:sldId id="280" r:id="rId10"/>
    <p:sldId id="292" r:id="rId11"/>
    <p:sldId id="311" r:id="rId12"/>
    <p:sldId id="293" r:id="rId13"/>
    <p:sldId id="310" r:id="rId14"/>
  </p:sldIdLst>
  <p:sldSz cx="12160250" cy="6840538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 userDrawn="1">
          <p15:clr>
            <a:srgbClr val="A4A3A4"/>
          </p15:clr>
        </p15:guide>
        <p15:guide id="2" pos="389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70C0"/>
    <a:srgbClr val="FF5050"/>
    <a:srgbClr val="FFFFFF"/>
    <a:srgbClr val="FEFE96"/>
    <a:srgbClr val="C5E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074" autoAdjust="0"/>
  </p:normalViewPr>
  <p:slideViewPr>
    <p:cSldViewPr>
      <p:cViewPr varScale="1">
        <p:scale>
          <a:sx n="85" d="100"/>
          <a:sy n="85" d="100"/>
        </p:scale>
        <p:origin x="60" y="270"/>
      </p:cViewPr>
      <p:guideLst>
        <p:guide orient="horz" pos="2155"/>
        <p:guide pos="3891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6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855AE2-D04D-4F44-BBFA-7ED4F9EE2C7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B9554CE-6ED0-4700-9C3C-797ECEAF5706}">
      <dgm:prSet phldrT="[Tekst]" custT="1"/>
      <dgm:spPr/>
      <dgm:t>
        <a:bodyPr/>
        <a:lstStyle/>
        <a:p>
          <a:r>
            <a:rPr lang="et-EE" sz="38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WP1</a:t>
          </a:r>
        </a:p>
      </dgm:t>
    </dgm:pt>
    <dgm:pt modelId="{F1738889-7693-4354-A2B0-30DE2892D032}" type="parTrans" cxnId="{6753DADC-F3CE-4F58-BCEE-24006BE046A6}">
      <dgm:prSet/>
      <dgm:spPr/>
      <dgm:t>
        <a:bodyPr/>
        <a:lstStyle/>
        <a:p>
          <a:endParaRPr lang="et-EE"/>
        </a:p>
      </dgm:t>
    </dgm:pt>
    <dgm:pt modelId="{C7C45E17-5EC7-467B-B780-3B1C21946E7E}" type="sibTrans" cxnId="{6753DADC-F3CE-4F58-BCEE-24006BE046A6}">
      <dgm:prSet/>
      <dgm:spPr/>
      <dgm:t>
        <a:bodyPr/>
        <a:lstStyle/>
        <a:p>
          <a:endParaRPr lang="et-EE"/>
        </a:p>
      </dgm:t>
    </dgm:pt>
    <dgm:pt modelId="{66AF16E8-8965-40C3-9EF0-FA691107E59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1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Project coordination, management and monitoring activities</a:t>
          </a:r>
          <a:endParaRPr lang="et-EE" sz="21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410EBB21-3633-4796-AFA0-CA90FFE84926}" type="parTrans" cxnId="{33416AFE-5726-45EA-AE88-FFA73B2EE4B2}">
      <dgm:prSet/>
      <dgm:spPr/>
      <dgm:t>
        <a:bodyPr/>
        <a:lstStyle/>
        <a:p>
          <a:endParaRPr lang="et-EE"/>
        </a:p>
      </dgm:t>
    </dgm:pt>
    <dgm:pt modelId="{9F6C648D-A845-45D7-B6EF-B4B9CEA531E6}" type="sibTrans" cxnId="{33416AFE-5726-45EA-AE88-FFA73B2EE4B2}">
      <dgm:prSet/>
      <dgm:spPr/>
      <dgm:t>
        <a:bodyPr/>
        <a:lstStyle/>
        <a:p>
          <a:endParaRPr lang="et-EE"/>
        </a:p>
      </dgm:t>
    </dgm:pt>
    <dgm:pt modelId="{55E3093C-F544-4251-9828-A534213BDC7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Ministry</a:t>
          </a:r>
          <a:r>
            <a:rPr lang="et-EE" sz="1600" b="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of Climate</a:t>
          </a:r>
        </a:p>
      </dgm:t>
    </dgm:pt>
    <dgm:pt modelId="{B58628FB-0B4A-4E46-BCCC-9FD50235F384}" type="parTrans" cxnId="{E821B752-736E-4815-85D7-87C69A74461B}">
      <dgm:prSet/>
      <dgm:spPr/>
      <dgm:t>
        <a:bodyPr/>
        <a:lstStyle/>
        <a:p>
          <a:endParaRPr lang="et-EE"/>
        </a:p>
      </dgm:t>
    </dgm:pt>
    <dgm:pt modelId="{DBDA4A8E-6B85-479A-9329-F753FA667B0A}" type="sibTrans" cxnId="{E821B752-736E-4815-85D7-87C69A74461B}">
      <dgm:prSet/>
      <dgm:spPr/>
      <dgm:t>
        <a:bodyPr/>
        <a:lstStyle/>
        <a:p>
          <a:endParaRPr lang="et-EE"/>
        </a:p>
      </dgm:t>
    </dgm:pt>
    <dgm:pt modelId="{4343265B-82A0-42E9-9E0A-4F4C4B678E46}">
      <dgm:prSet phldrT="[Tekst]" custT="1"/>
      <dgm:spPr/>
      <dgm:t>
        <a:bodyPr/>
        <a:lstStyle/>
        <a:p>
          <a:r>
            <a:rPr lang="et-EE" sz="38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WP2</a:t>
          </a:r>
        </a:p>
      </dgm:t>
    </dgm:pt>
    <dgm:pt modelId="{0D60068E-A195-401B-A52F-898C24D38EA9}" type="parTrans" cxnId="{B7192F48-9A19-4014-8F0D-BC74919C0BEA}">
      <dgm:prSet/>
      <dgm:spPr/>
      <dgm:t>
        <a:bodyPr/>
        <a:lstStyle/>
        <a:p>
          <a:endParaRPr lang="et-EE"/>
        </a:p>
      </dgm:t>
    </dgm:pt>
    <dgm:pt modelId="{E4991351-F6B4-45B5-8C0E-2838B0580922}" type="sibTrans" cxnId="{B7192F48-9A19-4014-8F0D-BC74919C0BEA}">
      <dgm:prSet/>
      <dgm:spPr/>
      <dgm:t>
        <a:bodyPr/>
        <a:lstStyle/>
        <a:p>
          <a:endParaRPr lang="et-EE"/>
        </a:p>
      </dgm:t>
    </dgm:pt>
    <dgm:pt modelId="{C55A793B-AFC6-40DC-A11E-36ADA910A203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1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Management of the </a:t>
          </a:r>
          <a:r>
            <a:rPr lang="en-US" sz="21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Alam-Pedja</a:t>
          </a:r>
          <a:r>
            <a:rPr lang="en-US" sz="21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nature conservation area as a pilot</a:t>
          </a:r>
          <a:endParaRPr lang="et-EE" sz="21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5E6F995E-B399-4A27-BAE3-A7E7A60ABB2A}" type="parTrans" cxnId="{54D217FA-EFF9-4A20-8843-CD387214DD1D}">
      <dgm:prSet/>
      <dgm:spPr/>
      <dgm:t>
        <a:bodyPr/>
        <a:lstStyle/>
        <a:p>
          <a:endParaRPr lang="et-EE"/>
        </a:p>
      </dgm:t>
    </dgm:pt>
    <dgm:pt modelId="{98FAC51A-5877-49FF-8B51-5D3EFB00058E}" type="sibTrans" cxnId="{54D217FA-EFF9-4A20-8843-CD387214DD1D}">
      <dgm:prSet/>
      <dgm:spPr/>
      <dgm:t>
        <a:bodyPr/>
        <a:lstStyle/>
        <a:p>
          <a:endParaRPr lang="et-EE"/>
        </a:p>
      </dgm:t>
    </dgm:pt>
    <dgm:pt modelId="{D0449F77-1D65-4AB0-A733-7BA848A1143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kern="1200" dirty="0" err="1">
              <a:solidFill>
                <a:prstClr val="white">
                  <a:lumMod val="50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kern="1200" dirty="0">
              <a:solidFill>
                <a:prstClr val="white">
                  <a:lumMod val="50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</a:t>
          </a:r>
          <a:r>
            <a:rPr lang="et-EE" sz="1600" b="0" kern="1200" dirty="0" err="1">
              <a:solidFill>
                <a:prstClr val="white">
                  <a:lumMod val="50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Board</a:t>
          </a:r>
          <a:endParaRPr lang="et-EE" sz="1600" b="0" kern="1200" dirty="0">
            <a:solidFill>
              <a:prstClr val="white">
                <a:lumMod val="50000"/>
              </a:prst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F5148EA6-33C1-47D4-A6BD-7FCD4775EA42}" type="parTrans" cxnId="{4BD3251F-DC32-4C8F-9EBC-943797BD3506}">
      <dgm:prSet/>
      <dgm:spPr/>
      <dgm:t>
        <a:bodyPr/>
        <a:lstStyle/>
        <a:p>
          <a:endParaRPr lang="et-EE"/>
        </a:p>
      </dgm:t>
    </dgm:pt>
    <dgm:pt modelId="{E2C797C5-F68D-41F3-9BBB-B6862760C4E9}" type="sibTrans" cxnId="{4BD3251F-DC32-4C8F-9EBC-943797BD3506}">
      <dgm:prSet/>
      <dgm:spPr/>
      <dgm:t>
        <a:bodyPr/>
        <a:lstStyle/>
        <a:p>
          <a:endParaRPr lang="et-EE"/>
        </a:p>
      </dgm:t>
    </dgm:pt>
    <dgm:pt modelId="{449DD8FA-E141-4D9E-A8B9-5AAD3FC80EA6}">
      <dgm:prSet phldrT="[Tekst]" custT="1"/>
      <dgm:spPr>
        <a:ln w="25400">
          <a:solidFill>
            <a:srgbClr val="0070C0"/>
          </a:solidFill>
        </a:ln>
      </dgm:spPr>
      <dgm:t>
        <a:bodyPr/>
        <a:lstStyle/>
        <a:p>
          <a:r>
            <a:rPr lang="et-EE" sz="38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WP3</a:t>
          </a:r>
        </a:p>
      </dgm:t>
    </dgm:pt>
    <dgm:pt modelId="{AE400609-2420-4551-AB32-293E53CBFE1A}" type="parTrans" cxnId="{B55371AD-2E31-4AD3-BDC5-9CD83591CC00}">
      <dgm:prSet/>
      <dgm:spPr/>
      <dgm:t>
        <a:bodyPr/>
        <a:lstStyle/>
        <a:p>
          <a:endParaRPr lang="et-EE"/>
        </a:p>
      </dgm:t>
    </dgm:pt>
    <dgm:pt modelId="{2236BFCF-2DF5-4E9B-AFA9-237B46CF1E5F}" type="sibTrans" cxnId="{B55371AD-2E31-4AD3-BDC5-9CD83591CC00}">
      <dgm:prSet/>
      <dgm:spPr/>
      <dgm:t>
        <a:bodyPr/>
        <a:lstStyle/>
        <a:p>
          <a:endParaRPr lang="et-EE"/>
        </a:p>
      </dgm:t>
    </dgm:pt>
    <dgm:pt modelId="{E45994AD-C429-4520-B6EB-664F977E9744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1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Mapping of water bodies affected by climate change and developing support measures for resilience</a:t>
          </a:r>
          <a:endParaRPr lang="et-EE" sz="2100" dirty="0">
            <a:solidFill>
              <a:srgbClr val="002060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21B5CA26-8F2F-4305-BA09-05F796FA0443}" type="parTrans" cxnId="{59E74CE2-0B08-43C2-9250-5C58102E88A2}">
      <dgm:prSet/>
      <dgm:spPr/>
      <dgm:t>
        <a:bodyPr/>
        <a:lstStyle/>
        <a:p>
          <a:endParaRPr lang="et-EE"/>
        </a:p>
      </dgm:t>
    </dgm:pt>
    <dgm:pt modelId="{44E6A10C-C274-42AD-9BF5-4031BE5777FD}" type="sibTrans" cxnId="{59E74CE2-0B08-43C2-9250-5C58102E88A2}">
      <dgm:prSet/>
      <dgm:spPr/>
      <dgm:t>
        <a:bodyPr/>
        <a:lstStyle/>
        <a:p>
          <a:endParaRPr lang="et-EE"/>
        </a:p>
      </dgm:t>
    </dgm:pt>
    <dgm:pt modelId="{9FD6945E-183B-49C4-B824-FF985CD9183F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Estonian </a:t>
          </a:r>
          <a:r>
            <a:rPr lang="et-EE" sz="1600" b="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Agency </a:t>
          </a:r>
        </a:p>
      </dgm:t>
    </dgm:pt>
    <dgm:pt modelId="{51E52AF1-9451-4B11-9318-609612368775}" type="parTrans" cxnId="{8C92EBCC-12C4-4F25-BB2D-ADB525C3BA2E}">
      <dgm:prSet/>
      <dgm:spPr/>
      <dgm:t>
        <a:bodyPr/>
        <a:lstStyle/>
        <a:p>
          <a:endParaRPr lang="et-EE"/>
        </a:p>
      </dgm:t>
    </dgm:pt>
    <dgm:pt modelId="{2A206494-8BD2-41D6-AECA-110F5D675D2F}" type="sibTrans" cxnId="{8C92EBCC-12C4-4F25-BB2D-ADB525C3BA2E}">
      <dgm:prSet/>
      <dgm:spPr/>
      <dgm:t>
        <a:bodyPr/>
        <a:lstStyle/>
        <a:p>
          <a:endParaRPr lang="et-EE"/>
        </a:p>
      </dgm:t>
    </dgm:pt>
    <dgm:pt modelId="{49407891-5D3B-4DFB-8660-D354FC7B12F5}" type="pres">
      <dgm:prSet presAssocID="{9A855AE2-D04D-4F44-BBFA-7ED4F9EE2C7A}" presName="theList" presStyleCnt="0">
        <dgm:presLayoutVars>
          <dgm:dir/>
          <dgm:animLvl val="lvl"/>
          <dgm:resizeHandles val="exact"/>
        </dgm:presLayoutVars>
      </dgm:prSet>
      <dgm:spPr/>
    </dgm:pt>
    <dgm:pt modelId="{D26C8EAF-C866-41F0-924F-D79611FFA67F}" type="pres">
      <dgm:prSet presAssocID="{AB9554CE-6ED0-4700-9C3C-797ECEAF5706}" presName="compNode" presStyleCnt="0"/>
      <dgm:spPr/>
    </dgm:pt>
    <dgm:pt modelId="{82C8A5DF-9862-4D8A-AFBF-26350CDE0113}" type="pres">
      <dgm:prSet presAssocID="{AB9554CE-6ED0-4700-9C3C-797ECEAF5706}" presName="aNode" presStyleLbl="bgShp" presStyleIdx="0" presStyleCnt="3"/>
      <dgm:spPr/>
    </dgm:pt>
    <dgm:pt modelId="{F6FBA593-CC13-437A-BE6D-DCDAD5D9A8C8}" type="pres">
      <dgm:prSet presAssocID="{AB9554CE-6ED0-4700-9C3C-797ECEAF5706}" presName="textNode" presStyleLbl="bgShp" presStyleIdx="0" presStyleCnt="3"/>
      <dgm:spPr/>
    </dgm:pt>
    <dgm:pt modelId="{85D20145-7DC8-4EF5-A23D-E951DB9C9CA4}" type="pres">
      <dgm:prSet presAssocID="{AB9554CE-6ED0-4700-9C3C-797ECEAF5706}" presName="compChildNode" presStyleCnt="0"/>
      <dgm:spPr/>
    </dgm:pt>
    <dgm:pt modelId="{B8E387EE-895D-4DCA-91BC-1716FB122FCE}" type="pres">
      <dgm:prSet presAssocID="{AB9554CE-6ED0-4700-9C3C-797ECEAF5706}" presName="theInnerList" presStyleCnt="0"/>
      <dgm:spPr/>
    </dgm:pt>
    <dgm:pt modelId="{B417D54C-4D8A-429D-A946-469D5D25D8CE}" type="pres">
      <dgm:prSet presAssocID="{66AF16E8-8965-40C3-9EF0-FA691107E59B}" presName="childNode" presStyleLbl="node1" presStyleIdx="0" presStyleCnt="6" custScaleY="394560">
        <dgm:presLayoutVars>
          <dgm:bulletEnabled val="1"/>
        </dgm:presLayoutVars>
      </dgm:prSet>
      <dgm:spPr/>
    </dgm:pt>
    <dgm:pt modelId="{DB81C7E5-0C04-4890-85EF-ABF89D293070}" type="pres">
      <dgm:prSet presAssocID="{66AF16E8-8965-40C3-9EF0-FA691107E59B}" presName="aSpace2" presStyleCnt="0"/>
      <dgm:spPr/>
    </dgm:pt>
    <dgm:pt modelId="{D0B3E700-0606-472D-9670-3A32AC7DF8BB}" type="pres">
      <dgm:prSet presAssocID="{55E3093C-F544-4251-9828-A534213BDC7E}" presName="childNode" presStyleLbl="node1" presStyleIdx="1" presStyleCnt="6">
        <dgm:presLayoutVars>
          <dgm:bulletEnabled val="1"/>
        </dgm:presLayoutVars>
      </dgm:prSet>
      <dgm:spPr/>
    </dgm:pt>
    <dgm:pt modelId="{93F4A865-685B-47C8-85FD-2A21C03F96B0}" type="pres">
      <dgm:prSet presAssocID="{AB9554CE-6ED0-4700-9C3C-797ECEAF5706}" presName="aSpace" presStyleCnt="0"/>
      <dgm:spPr/>
    </dgm:pt>
    <dgm:pt modelId="{CD27939A-BDA0-4EBE-ADA5-8D21483D6235}" type="pres">
      <dgm:prSet presAssocID="{4343265B-82A0-42E9-9E0A-4F4C4B678E46}" presName="compNode" presStyleCnt="0"/>
      <dgm:spPr/>
    </dgm:pt>
    <dgm:pt modelId="{3B22C08B-4DCB-4303-893C-A3B5EEE2FEBB}" type="pres">
      <dgm:prSet presAssocID="{4343265B-82A0-42E9-9E0A-4F4C4B678E46}" presName="aNode" presStyleLbl="bgShp" presStyleIdx="1" presStyleCnt="3" custLinFactNeighborX="440" custLinFactNeighborY="1979"/>
      <dgm:spPr/>
    </dgm:pt>
    <dgm:pt modelId="{B8B5ECB4-3234-4B01-9AE8-C761FFFBA3B2}" type="pres">
      <dgm:prSet presAssocID="{4343265B-82A0-42E9-9E0A-4F4C4B678E46}" presName="textNode" presStyleLbl="bgShp" presStyleIdx="1" presStyleCnt="3"/>
      <dgm:spPr/>
    </dgm:pt>
    <dgm:pt modelId="{6E5CA530-D8D0-4D50-9331-4502444A4D1C}" type="pres">
      <dgm:prSet presAssocID="{4343265B-82A0-42E9-9E0A-4F4C4B678E46}" presName="compChildNode" presStyleCnt="0"/>
      <dgm:spPr/>
    </dgm:pt>
    <dgm:pt modelId="{CB12BC50-02A1-4F3A-87FE-A727C4C74BD4}" type="pres">
      <dgm:prSet presAssocID="{4343265B-82A0-42E9-9E0A-4F4C4B678E46}" presName="theInnerList" presStyleCnt="0"/>
      <dgm:spPr/>
    </dgm:pt>
    <dgm:pt modelId="{F001ECD6-CE21-4CCB-9E7E-80AFFD8FB90E}" type="pres">
      <dgm:prSet presAssocID="{C55A793B-AFC6-40DC-A11E-36ADA910A203}" presName="childNode" presStyleLbl="node1" presStyleIdx="2" presStyleCnt="6" custScaleY="359153">
        <dgm:presLayoutVars>
          <dgm:bulletEnabled val="1"/>
        </dgm:presLayoutVars>
      </dgm:prSet>
      <dgm:spPr/>
    </dgm:pt>
    <dgm:pt modelId="{4B0B630E-0C30-4ECD-AD8E-A7252266EC29}" type="pres">
      <dgm:prSet presAssocID="{C55A793B-AFC6-40DC-A11E-36ADA910A203}" presName="aSpace2" presStyleCnt="0"/>
      <dgm:spPr/>
    </dgm:pt>
    <dgm:pt modelId="{D5B4B072-6BB0-4586-B85A-02C916591A25}" type="pres">
      <dgm:prSet presAssocID="{D0449F77-1D65-4AB0-A733-7BA848A11437}" presName="childNode" presStyleLbl="node1" presStyleIdx="3" presStyleCnt="6">
        <dgm:presLayoutVars>
          <dgm:bulletEnabled val="1"/>
        </dgm:presLayoutVars>
      </dgm:prSet>
      <dgm:spPr/>
    </dgm:pt>
    <dgm:pt modelId="{C3D133AE-3AAF-4686-87E1-F4A1854B2322}" type="pres">
      <dgm:prSet presAssocID="{4343265B-82A0-42E9-9E0A-4F4C4B678E46}" presName="aSpace" presStyleCnt="0"/>
      <dgm:spPr/>
    </dgm:pt>
    <dgm:pt modelId="{1461B9B9-A1AF-4BAE-8581-BA182941EB3A}" type="pres">
      <dgm:prSet presAssocID="{449DD8FA-E141-4D9E-A8B9-5AAD3FC80EA6}" presName="compNode" presStyleCnt="0"/>
      <dgm:spPr/>
    </dgm:pt>
    <dgm:pt modelId="{94172958-0A61-45F3-85C4-B7FC93AC9E5E}" type="pres">
      <dgm:prSet presAssocID="{449DD8FA-E141-4D9E-A8B9-5AAD3FC80EA6}" presName="aNode" presStyleLbl="bgShp" presStyleIdx="2" presStyleCnt="3" custLinFactNeighborX="39" custLinFactNeighborY="-234"/>
      <dgm:spPr/>
    </dgm:pt>
    <dgm:pt modelId="{1792CBF1-9E50-474A-A063-0EC061C5EE81}" type="pres">
      <dgm:prSet presAssocID="{449DD8FA-E141-4D9E-A8B9-5AAD3FC80EA6}" presName="textNode" presStyleLbl="bgShp" presStyleIdx="2" presStyleCnt="3"/>
      <dgm:spPr/>
    </dgm:pt>
    <dgm:pt modelId="{CA1A9976-9D34-4867-8302-3E06C458E486}" type="pres">
      <dgm:prSet presAssocID="{449DD8FA-E141-4D9E-A8B9-5AAD3FC80EA6}" presName="compChildNode" presStyleCnt="0"/>
      <dgm:spPr/>
    </dgm:pt>
    <dgm:pt modelId="{621A2AAE-7704-4E48-BC6E-A7B48BB79D07}" type="pres">
      <dgm:prSet presAssocID="{449DD8FA-E141-4D9E-A8B9-5AAD3FC80EA6}" presName="theInnerList" presStyleCnt="0"/>
      <dgm:spPr/>
    </dgm:pt>
    <dgm:pt modelId="{EE3C445E-5F91-4D21-9E37-F75E7868EB70}" type="pres">
      <dgm:prSet presAssocID="{E45994AD-C429-4520-B6EB-664F977E9744}" presName="childNode" presStyleLbl="node1" presStyleIdx="4" presStyleCnt="6" custScaleY="365861">
        <dgm:presLayoutVars>
          <dgm:bulletEnabled val="1"/>
        </dgm:presLayoutVars>
      </dgm:prSet>
      <dgm:spPr/>
    </dgm:pt>
    <dgm:pt modelId="{F4C1F4DE-DB76-4464-97F4-ACAD59F3EE80}" type="pres">
      <dgm:prSet presAssocID="{E45994AD-C429-4520-B6EB-664F977E9744}" presName="aSpace2" presStyleCnt="0"/>
      <dgm:spPr/>
    </dgm:pt>
    <dgm:pt modelId="{C6D64DB9-514C-44F8-B2DD-7CF9573209C7}" type="pres">
      <dgm:prSet presAssocID="{9FD6945E-183B-49C4-B824-FF985CD9183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DD5600D-A204-4074-B462-BA4A4B3B2FE2}" type="presOf" srcId="{66AF16E8-8965-40C3-9EF0-FA691107E59B}" destId="{B417D54C-4D8A-429D-A946-469D5D25D8CE}" srcOrd="0" destOrd="0" presId="urn:microsoft.com/office/officeart/2005/8/layout/lProcess2"/>
    <dgm:cxn modelId="{7C69421E-9D8C-44B3-8DEC-BFEA0B227DBE}" type="presOf" srcId="{9A855AE2-D04D-4F44-BBFA-7ED4F9EE2C7A}" destId="{49407891-5D3B-4DFB-8660-D354FC7B12F5}" srcOrd="0" destOrd="0" presId="urn:microsoft.com/office/officeart/2005/8/layout/lProcess2"/>
    <dgm:cxn modelId="{4BD3251F-DC32-4C8F-9EBC-943797BD3506}" srcId="{4343265B-82A0-42E9-9E0A-4F4C4B678E46}" destId="{D0449F77-1D65-4AB0-A733-7BA848A11437}" srcOrd="1" destOrd="0" parTransId="{F5148EA6-33C1-47D4-A6BD-7FCD4775EA42}" sibTransId="{E2C797C5-F68D-41F3-9BBB-B6862760C4E9}"/>
    <dgm:cxn modelId="{930F7527-F8BE-48EF-83D7-12DD876F07F5}" type="presOf" srcId="{D0449F77-1D65-4AB0-A733-7BA848A11437}" destId="{D5B4B072-6BB0-4586-B85A-02C916591A25}" srcOrd="0" destOrd="0" presId="urn:microsoft.com/office/officeart/2005/8/layout/lProcess2"/>
    <dgm:cxn modelId="{4BA3702F-01DE-48E0-AF6C-B94B9F2883EC}" type="presOf" srcId="{AB9554CE-6ED0-4700-9C3C-797ECEAF5706}" destId="{F6FBA593-CC13-437A-BE6D-DCDAD5D9A8C8}" srcOrd="1" destOrd="0" presId="urn:microsoft.com/office/officeart/2005/8/layout/lProcess2"/>
    <dgm:cxn modelId="{43C13261-A125-4809-8698-B4EE9EF571FB}" type="presOf" srcId="{AB9554CE-6ED0-4700-9C3C-797ECEAF5706}" destId="{82C8A5DF-9862-4D8A-AFBF-26350CDE0113}" srcOrd="0" destOrd="0" presId="urn:microsoft.com/office/officeart/2005/8/layout/lProcess2"/>
    <dgm:cxn modelId="{B7192F48-9A19-4014-8F0D-BC74919C0BEA}" srcId="{9A855AE2-D04D-4F44-BBFA-7ED4F9EE2C7A}" destId="{4343265B-82A0-42E9-9E0A-4F4C4B678E46}" srcOrd="1" destOrd="0" parTransId="{0D60068E-A195-401B-A52F-898C24D38EA9}" sibTransId="{E4991351-F6B4-45B5-8C0E-2838B0580922}"/>
    <dgm:cxn modelId="{E821B752-736E-4815-85D7-87C69A74461B}" srcId="{AB9554CE-6ED0-4700-9C3C-797ECEAF5706}" destId="{55E3093C-F544-4251-9828-A534213BDC7E}" srcOrd="1" destOrd="0" parTransId="{B58628FB-0B4A-4E46-BCCC-9FD50235F384}" sibTransId="{DBDA4A8E-6B85-479A-9329-F753FA667B0A}"/>
    <dgm:cxn modelId="{B4A71585-25DB-40D2-84A5-FD1AA7542015}" type="presOf" srcId="{C55A793B-AFC6-40DC-A11E-36ADA910A203}" destId="{F001ECD6-CE21-4CCB-9E7E-80AFFD8FB90E}" srcOrd="0" destOrd="0" presId="urn:microsoft.com/office/officeart/2005/8/layout/lProcess2"/>
    <dgm:cxn modelId="{9335D58C-6C58-46C0-80F9-58246C7BE089}" type="presOf" srcId="{55E3093C-F544-4251-9828-A534213BDC7E}" destId="{D0B3E700-0606-472D-9670-3A32AC7DF8BB}" srcOrd="0" destOrd="0" presId="urn:microsoft.com/office/officeart/2005/8/layout/lProcess2"/>
    <dgm:cxn modelId="{9AB4A391-A53F-492F-9B7F-0D4CEE5B503F}" type="presOf" srcId="{449DD8FA-E141-4D9E-A8B9-5AAD3FC80EA6}" destId="{1792CBF1-9E50-474A-A063-0EC061C5EE81}" srcOrd="1" destOrd="0" presId="urn:microsoft.com/office/officeart/2005/8/layout/lProcess2"/>
    <dgm:cxn modelId="{B55371AD-2E31-4AD3-BDC5-9CD83591CC00}" srcId="{9A855AE2-D04D-4F44-BBFA-7ED4F9EE2C7A}" destId="{449DD8FA-E141-4D9E-A8B9-5AAD3FC80EA6}" srcOrd="2" destOrd="0" parTransId="{AE400609-2420-4551-AB32-293E53CBFE1A}" sibTransId="{2236BFCF-2DF5-4E9B-AFA9-237B46CF1E5F}"/>
    <dgm:cxn modelId="{E9BBD0BE-1A94-4688-A264-9F65D022EBF8}" type="presOf" srcId="{4343265B-82A0-42E9-9E0A-4F4C4B678E46}" destId="{B8B5ECB4-3234-4B01-9AE8-C761FFFBA3B2}" srcOrd="1" destOrd="0" presId="urn:microsoft.com/office/officeart/2005/8/layout/lProcess2"/>
    <dgm:cxn modelId="{8C92EBCC-12C4-4F25-BB2D-ADB525C3BA2E}" srcId="{449DD8FA-E141-4D9E-A8B9-5AAD3FC80EA6}" destId="{9FD6945E-183B-49C4-B824-FF985CD9183F}" srcOrd="1" destOrd="0" parTransId="{51E52AF1-9451-4B11-9318-609612368775}" sibTransId="{2A206494-8BD2-41D6-AECA-110F5D675D2F}"/>
    <dgm:cxn modelId="{AEFF90DC-AED1-4A51-8C5B-1C1DE66BE0AE}" type="presOf" srcId="{449DD8FA-E141-4D9E-A8B9-5AAD3FC80EA6}" destId="{94172958-0A61-45F3-85C4-B7FC93AC9E5E}" srcOrd="0" destOrd="0" presId="urn:microsoft.com/office/officeart/2005/8/layout/lProcess2"/>
    <dgm:cxn modelId="{6753DADC-F3CE-4F58-BCEE-24006BE046A6}" srcId="{9A855AE2-D04D-4F44-BBFA-7ED4F9EE2C7A}" destId="{AB9554CE-6ED0-4700-9C3C-797ECEAF5706}" srcOrd="0" destOrd="0" parTransId="{F1738889-7693-4354-A2B0-30DE2892D032}" sibTransId="{C7C45E17-5EC7-467B-B780-3B1C21946E7E}"/>
    <dgm:cxn modelId="{59E74CE2-0B08-43C2-9250-5C58102E88A2}" srcId="{449DD8FA-E141-4D9E-A8B9-5AAD3FC80EA6}" destId="{E45994AD-C429-4520-B6EB-664F977E9744}" srcOrd="0" destOrd="0" parTransId="{21B5CA26-8F2F-4305-BA09-05F796FA0443}" sibTransId="{44E6A10C-C274-42AD-9BF5-4031BE5777FD}"/>
    <dgm:cxn modelId="{ED35A5EE-4D3C-4E49-B9D1-F4173873F813}" type="presOf" srcId="{E45994AD-C429-4520-B6EB-664F977E9744}" destId="{EE3C445E-5F91-4D21-9E37-F75E7868EB70}" srcOrd="0" destOrd="0" presId="urn:microsoft.com/office/officeart/2005/8/layout/lProcess2"/>
    <dgm:cxn modelId="{54D217FA-EFF9-4A20-8843-CD387214DD1D}" srcId="{4343265B-82A0-42E9-9E0A-4F4C4B678E46}" destId="{C55A793B-AFC6-40DC-A11E-36ADA910A203}" srcOrd="0" destOrd="0" parTransId="{5E6F995E-B399-4A27-BAE3-A7E7A60ABB2A}" sibTransId="{98FAC51A-5877-49FF-8B51-5D3EFB00058E}"/>
    <dgm:cxn modelId="{C1402AFC-DC80-4460-ABD7-709E5C365974}" type="presOf" srcId="{4343265B-82A0-42E9-9E0A-4F4C4B678E46}" destId="{3B22C08B-4DCB-4303-893C-A3B5EEE2FEBB}" srcOrd="0" destOrd="0" presId="urn:microsoft.com/office/officeart/2005/8/layout/lProcess2"/>
    <dgm:cxn modelId="{016246FE-65D5-44DD-B576-251E8C9977AD}" type="presOf" srcId="{9FD6945E-183B-49C4-B824-FF985CD9183F}" destId="{C6D64DB9-514C-44F8-B2DD-7CF9573209C7}" srcOrd="0" destOrd="0" presId="urn:microsoft.com/office/officeart/2005/8/layout/lProcess2"/>
    <dgm:cxn modelId="{33416AFE-5726-45EA-AE88-FFA73B2EE4B2}" srcId="{AB9554CE-6ED0-4700-9C3C-797ECEAF5706}" destId="{66AF16E8-8965-40C3-9EF0-FA691107E59B}" srcOrd="0" destOrd="0" parTransId="{410EBB21-3633-4796-AFA0-CA90FFE84926}" sibTransId="{9F6C648D-A845-45D7-B6EF-B4B9CEA531E6}"/>
    <dgm:cxn modelId="{66C5EFFF-E4CF-474B-9BB0-CE031248BA78}" type="presParOf" srcId="{49407891-5D3B-4DFB-8660-D354FC7B12F5}" destId="{D26C8EAF-C866-41F0-924F-D79611FFA67F}" srcOrd="0" destOrd="0" presId="urn:microsoft.com/office/officeart/2005/8/layout/lProcess2"/>
    <dgm:cxn modelId="{D6DFF2A1-C58C-460F-A69D-3E2B3201B5B1}" type="presParOf" srcId="{D26C8EAF-C866-41F0-924F-D79611FFA67F}" destId="{82C8A5DF-9862-4D8A-AFBF-26350CDE0113}" srcOrd="0" destOrd="0" presId="urn:microsoft.com/office/officeart/2005/8/layout/lProcess2"/>
    <dgm:cxn modelId="{B0149232-B1F5-434E-A9DB-49DACEC53337}" type="presParOf" srcId="{D26C8EAF-C866-41F0-924F-D79611FFA67F}" destId="{F6FBA593-CC13-437A-BE6D-DCDAD5D9A8C8}" srcOrd="1" destOrd="0" presId="urn:microsoft.com/office/officeart/2005/8/layout/lProcess2"/>
    <dgm:cxn modelId="{657417C3-313D-4D4F-9A81-E9B32D2AA74B}" type="presParOf" srcId="{D26C8EAF-C866-41F0-924F-D79611FFA67F}" destId="{85D20145-7DC8-4EF5-A23D-E951DB9C9CA4}" srcOrd="2" destOrd="0" presId="urn:microsoft.com/office/officeart/2005/8/layout/lProcess2"/>
    <dgm:cxn modelId="{F7717D56-3321-49EC-9D49-E1532FBAAE2C}" type="presParOf" srcId="{85D20145-7DC8-4EF5-A23D-E951DB9C9CA4}" destId="{B8E387EE-895D-4DCA-91BC-1716FB122FCE}" srcOrd="0" destOrd="0" presId="urn:microsoft.com/office/officeart/2005/8/layout/lProcess2"/>
    <dgm:cxn modelId="{5FB1F9A1-5BEB-460B-9F6C-849B6F15F8F1}" type="presParOf" srcId="{B8E387EE-895D-4DCA-91BC-1716FB122FCE}" destId="{B417D54C-4D8A-429D-A946-469D5D25D8CE}" srcOrd="0" destOrd="0" presId="urn:microsoft.com/office/officeart/2005/8/layout/lProcess2"/>
    <dgm:cxn modelId="{431A4205-6C44-429A-A930-7FFF8FFD1E20}" type="presParOf" srcId="{B8E387EE-895D-4DCA-91BC-1716FB122FCE}" destId="{DB81C7E5-0C04-4890-85EF-ABF89D293070}" srcOrd="1" destOrd="0" presId="urn:microsoft.com/office/officeart/2005/8/layout/lProcess2"/>
    <dgm:cxn modelId="{F99A370E-A8D4-4078-8F28-5E940A3C6F76}" type="presParOf" srcId="{B8E387EE-895D-4DCA-91BC-1716FB122FCE}" destId="{D0B3E700-0606-472D-9670-3A32AC7DF8BB}" srcOrd="2" destOrd="0" presId="urn:microsoft.com/office/officeart/2005/8/layout/lProcess2"/>
    <dgm:cxn modelId="{A8AED830-00D9-4DC7-A386-B44CA90D3940}" type="presParOf" srcId="{49407891-5D3B-4DFB-8660-D354FC7B12F5}" destId="{93F4A865-685B-47C8-85FD-2A21C03F96B0}" srcOrd="1" destOrd="0" presId="urn:microsoft.com/office/officeart/2005/8/layout/lProcess2"/>
    <dgm:cxn modelId="{AA1896B3-0DC4-40FC-9F1A-F7C361BD0095}" type="presParOf" srcId="{49407891-5D3B-4DFB-8660-D354FC7B12F5}" destId="{CD27939A-BDA0-4EBE-ADA5-8D21483D6235}" srcOrd="2" destOrd="0" presId="urn:microsoft.com/office/officeart/2005/8/layout/lProcess2"/>
    <dgm:cxn modelId="{95DA3909-87A9-4C9E-B67A-E55DA323EDDC}" type="presParOf" srcId="{CD27939A-BDA0-4EBE-ADA5-8D21483D6235}" destId="{3B22C08B-4DCB-4303-893C-A3B5EEE2FEBB}" srcOrd="0" destOrd="0" presId="urn:microsoft.com/office/officeart/2005/8/layout/lProcess2"/>
    <dgm:cxn modelId="{1012844C-C877-4CDA-BCB5-CF9D0E6EA5FF}" type="presParOf" srcId="{CD27939A-BDA0-4EBE-ADA5-8D21483D6235}" destId="{B8B5ECB4-3234-4B01-9AE8-C761FFFBA3B2}" srcOrd="1" destOrd="0" presId="urn:microsoft.com/office/officeart/2005/8/layout/lProcess2"/>
    <dgm:cxn modelId="{C990CF17-628C-4CB3-82DE-1DD60A7AC875}" type="presParOf" srcId="{CD27939A-BDA0-4EBE-ADA5-8D21483D6235}" destId="{6E5CA530-D8D0-4D50-9331-4502444A4D1C}" srcOrd="2" destOrd="0" presId="urn:microsoft.com/office/officeart/2005/8/layout/lProcess2"/>
    <dgm:cxn modelId="{11B30F38-CE0C-43A3-BEDA-957368947F70}" type="presParOf" srcId="{6E5CA530-D8D0-4D50-9331-4502444A4D1C}" destId="{CB12BC50-02A1-4F3A-87FE-A727C4C74BD4}" srcOrd="0" destOrd="0" presId="urn:microsoft.com/office/officeart/2005/8/layout/lProcess2"/>
    <dgm:cxn modelId="{8D8B7266-5843-434A-8814-F7FF9580790D}" type="presParOf" srcId="{CB12BC50-02A1-4F3A-87FE-A727C4C74BD4}" destId="{F001ECD6-CE21-4CCB-9E7E-80AFFD8FB90E}" srcOrd="0" destOrd="0" presId="urn:microsoft.com/office/officeart/2005/8/layout/lProcess2"/>
    <dgm:cxn modelId="{3CF8716C-6C17-460B-80DA-5BC23139F2CC}" type="presParOf" srcId="{CB12BC50-02A1-4F3A-87FE-A727C4C74BD4}" destId="{4B0B630E-0C30-4ECD-AD8E-A7252266EC29}" srcOrd="1" destOrd="0" presId="urn:microsoft.com/office/officeart/2005/8/layout/lProcess2"/>
    <dgm:cxn modelId="{0E6EDC94-E073-4CCA-8338-43C72766175E}" type="presParOf" srcId="{CB12BC50-02A1-4F3A-87FE-A727C4C74BD4}" destId="{D5B4B072-6BB0-4586-B85A-02C916591A25}" srcOrd="2" destOrd="0" presId="urn:microsoft.com/office/officeart/2005/8/layout/lProcess2"/>
    <dgm:cxn modelId="{61684A1E-4E5F-4067-B13C-DADEA82FD0A8}" type="presParOf" srcId="{49407891-5D3B-4DFB-8660-D354FC7B12F5}" destId="{C3D133AE-3AAF-4686-87E1-F4A1854B2322}" srcOrd="3" destOrd="0" presId="urn:microsoft.com/office/officeart/2005/8/layout/lProcess2"/>
    <dgm:cxn modelId="{F7973B27-8F4A-4036-826F-B5A0197BD761}" type="presParOf" srcId="{49407891-5D3B-4DFB-8660-D354FC7B12F5}" destId="{1461B9B9-A1AF-4BAE-8581-BA182941EB3A}" srcOrd="4" destOrd="0" presId="urn:microsoft.com/office/officeart/2005/8/layout/lProcess2"/>
    <dgm:cxn modelId="{889C2CA7-B090-44B5-975E-2D1A9E618D54}" type="presParOf" srcId="{1461B9B9-A1AF-4BAE-8581-BA182941EB3A}" destId="{94172958-0A61-45F3-85C4-B7FC93AC9E5E}" srcOrd="0" destOrd="0" presId="urn:microsoft.com/office/officeart/2005/8/layout/lProcess2"/>
    <dgm:cxn modelId="{63AC05EC-6EE3-40BE-8BE8-67577C8FCBB6}" type="presParOf" srcId="{1461B9B9-A1AF-4BAE-8581-BA182941EB3A}" destId="{1792CBF1-9E50-474A-A063-0EC061C5EE81}" srcOrd="1" destOrd="0" presId="urn:microsoft.com/office/officeart/2005/8/layout/lProcess2"/>
    <dgm:cxn modelId="{47622712-C8CD-4B22-97B6-32CA5C156A4A}" type="presParOf" srcId="{1461B9B9-A1AF-4BAE-8581-BA182941EB3A}" destId="{CA1A9976-9D34-4867-8302-3E06C458E486}" srcOrd="2" destOrd="0" presId="urn:microsoft.com/office/officeart/2005/8/layout/lProcess2"/>
    <dgm:cxn modelId="{E4A91925-AC82-4E46-AACC-CDD65AD84AC8}" type="presParOf" srcId="{CA1A9976-9D34-4867-8302-3E06C458E486}" destId="{621A2AAE-7704-4E48-BC6E-A7B48BB79D07}" srcOrd="0" destOrd="0" presId="urn:microsoft.com/office/officeart/2005/8/layout/lProcess2"/>
    <dgm:cxn modelId="{C8BB45B1-819F-491F-A35E-C3874DEE7A53}" type="presParOf" srcId="{621A2AAE-7704-4E48-BC6E-A7B48BB79D07}" destId="{EE3C445E-5F91-4D21-9E37-F75E7868EB70}" srcOrd="0" destOrd="0" presId="urn:microsoft.com/office/officeart/2005/8/layout/lProcess2"/>
    <dgm:cxn modelId="{695AE98A-D472-4C77-BF88-54D0949CDBB4}" type="presParOf" srcId="{621A2AAE-7704-4E48-BC6E-A7B48BB79D07}" destId="{F4C1F4DE-DB76-4464-97F4-ACAD59F3EE80}" srcOrd="1" destOrd="0" presId="urn:microsoft.com/office/officeart/2005/8/layout/lProcess2"/>
    <dgm:cxn modelId="{133B8A2B-D8F2-4224-9BED-3056C44600B1}" type="presParOf" srcId="{621A2AAE-7704-4E48-BC6E-A7B48BB79D07}" destId="{C6D64DB9-514C-44F8-B2DD-7CF9573209C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855AE2-D04D-4F44-BBFA-7ED4F9EE2C7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B9554CE-6ED0-4700-9C3C-797ECEAF5706}">
      <dgm:prSet phldrT="[Tekst]" custT="1"/>
      <dgm:spPr/>
      <dgm:t>
        <a:bodyPr/>
        <a:lstStyle/>
        <a:p>
          <a:r>
            <a:rPr lang="et-EE" sz="38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WP4</a:t>
          </a:r>
        </a:p>
      </dgm:t>
    </dgm:pt>
    <dgm:pt modelId="{F1738889-7693-4354-A2B0-30DE2892D032}" type="parTrans" cxnId="{6753DADC-F3CE-4F58-BCEE-24006BE046A6}">
      <dgm:prSet/>
      <dgm:spPr/>
      <dgm:t>
        <a:bodyPr/>
        <a:lstStyle/>
        <a:p>
          <a:endParaRPr lang="et-EE"/>
        </a:p>
      </dgm:t>
    </dgm:pt>
    <dgm:pt modelId="{C7C45E17-5EC7-467B-B780-3B1C21946E7E}" type="sibTrans" cxnId="{6753DADC-F3CE-4F58-BCEE-24006BE046A6}">
      <dgm:prSet/>
      <dgm:spPr/>
      <dgm:t>
        <a:bodyPr/>
        <a:lstStyle/>
        <a:p>
          <a:endParaRPr lang="et-EE"/>
        </a:p>
      </dgm:t>
    </dgm:pt>
    <dgm:pt modelId="{66AF16E8-8965-40C3-9EF0-FA691107E59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Compilation of National water re-use strategy</a:t>
          </a:r>
          <a:endParaRPr lang="et-EE" sz="20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410EBB21-3633-4796-AFA0-CA90FFE84926}" type="parTrans" cxnId="{33416AFE-5726-45EA-AE88-FFA73B2EE4B2}">
      <dgm:prSet/>
      <dgm:spPr/>
      <dgm:t>
        <a:bodyPr/>
        <a:lstStyle/>
        <a:p>
          <a:endParaRPr lang="et-EE"/>
        </a:p>
      </dgm:t>
    </dgm:pt>
    <dgm:pt modelId="{9F6C648D-A845-45D7-B6EF-B4B9CEA531E6}" type="sibTrans" cxnId="{33416AFE-5726-45EA-AE88-FFA73B2EE4B2}">
      <dgm:prSet/>
      <dgm:spPr/>
      <dgm:t>
        <a:bodyPr/>
        <a:lstStyle/>
        <a:p>
          <a:endParaRPr lang="et-EE"/>
        </a:p>
      </dgm:t>
    </dgm:pt>
    <dgm:pt modelId="{55E3093C-F544-4251-9828-A534213BDC7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Research </a:t>
          </a:r>
          <a:r>
            <a:rPr lang="et-EE" sz="16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Centre</a:t>
          </a:r>
          <a:endParaRPr lang="et-EE" sz="16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B58628FB-0B4A-4E46-BCCC-9FD50235F384}" type="parTrans" cxnId="{E821B752-736E-4815-85D7-87C69A74461B}">
      <dgm:prSet/>
      <dgm:spPr/>
      <dgm:t>
        <a:bodyPr/>
        <a:lstStyle/>
        <a:p>
          <a:endParaRPr lang="et-EE"/>
        </a:p>
      </dgm:t>
    </dgm:pt>
    <dgm:pt modelId="{DBDA4A8E-6B85-479A-9329-F753FA667B0A}" type="sibTrans" cxnId="{E821B752-736E-4815-85D7-87C69A74461B}">
      <dgm:prSet/>
      <dgm:spPr/>
      <dgm:t>
        <a:bodyPr/>
        <a:lstStyle/>
        <a:p>
          <a:endParaRPr lang="et-EE"/>
        </a:p>
      </dgm:t>
    </dgm:pt>
    <dgm:pt modelId="{4343265B-82A0-42E9-9E0A-4F4C4B678E46}">
      <dgm:prSet phldrT="[Tekst]" custT="1"/>
      <dgm:spPr/>
      <dgm:t>
        <a:bodyPr/>
        <a:lstStyle/>
        <a:p>
          <a:r>
            <a:rPr lang="et-EE" sz="38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WP5</a:t>
          </a:r>
        </a:p>
      </dgm:t>
    </dgm:pt>
    <dgm:pt modelId="{0D60068E-A195-401B-A52F-898C24D38EA9}" type="parTrans" cxnId="{B7192F48-9A19-4014-8F0D-BC74919C0BEA}">
      <dgm:prSet/>
      <dgm:spPr/>
      <dgm:t>
        <a:bodyPr/>
        <a:lstStyle/>
        <a:p>
          <a:endParaRPr lang="et-EE"/>
        </a:p>
      </dgm:t>
    </dgm:pt>
    <dgm:pt modelId="{E4991351-F6B4-45B5-8C0E-2838B0580922}" type="sibTrans" cxnId="{B7192F48-9A19-4014-8F0D-BC74919C0BEA}">
      <dgm:prSet/>
      <dgm:spPr/>
      <dgm:t>
        <a:bodyPr/>
        <a:lstStyle/>
        <a:p>
          <a:endParaRPr lang="et-EE"/>
        </a:p>
      </dgm:t>
    </dgm:pt>
    <dgm:pt modelId="{C55A793B-AFC6-40DC-A11E-36ADA910A203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0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Ensuring healthy, adaptable, and diverse forests in a changing climate</a:t>
          </a:r>
          <a:endParaRPr lang="et-EE" sz="20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5E6F995E-B399-4A27-BAE3-A7E7A60ABB2A}" type="parTrans" cxnId="{54D217FA-EFF9-4A20-8843-CD387214DD1D}">
      <dgm:prSet/>
      <dgm:spPr/>
      <dgm:t>
        <a:bodyPr/>
        <a:lstStyle/>
        <a:p>
          <a:endParaRPr lang="et-EE"/>
        </a:p>
      </dgm:t>
    </dgm:pt>
    <dgm:pt modelId="{98FAC51A-5877-49FF-8B51-5D3EFB00058E}" type="sibTrans" cxnId="{54D217FA-EFF9-4A20-8843-CD387214DD1D}">
      <dgm:prSet/>
      <dgm:spPr/>
      <dgm:t>
        <a:bodyPr/>
        <a:lstStyle/>
        <a:p>
          <a:endParaRPr lang="et-EE"/>
        </a:p>
      </dgm:t>
    </dgm:pt>
    <dgm:pt modelId="{D0449F77-1D65-4AB0-A733-7BA848A1143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University of Life </a:t>
          </a:r>
          <a:r>
            <a:rPr lang="et-EE" sz="16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Sciences</a:t>
          </a:r>
          <a:endParaRPr lang="et-EE" sz="16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F5148EA6-33C1-47D4-A6BD-7FCD4775EA42}" type="parTrans" cxnId="{4BD3251F-DC32-4C8F-9EBC-943797BD3506}">
      <dgm:prSet/>
      <dgm:spPr/>
      <dgm:t>
        <a:bodyPr/>
        <a:lstStyle/>
        <a:p>
          <a:endParaRPr lang="et-EE"/>
        </a:p>
      </dgm:t>
    </dgm:pt>
    <dgm:pt modelId="{E2C797C5-F68D-41F3-9BBB-B6862760C4E9}" type="sibTrans" cxnId="{4BD3251F-DC32-4C8F-9EBC-943797BD3506}">
      <dgm:prSet/>
      <dgm:spPr/>
      <dgm:t>
        <a:bodyPr/>
        <a:lstStyle/>
        <a:p>
          <a:endParaRPr lang="et-EE"/>
        </a:p>
      </dgm:t>
    </dgm:pt>
    <dgm:pt modelId="{449DD8FA-E141-4D9E-A8B9-5AAD3FC80EA6}">
      <dgm:prSet phldrT="[Tekst]" custT="1"/>
      <dgm:spPr>
        <a:ln w="25400">
          <a:noFill/>
        </a:ln>
      </dgm:spPr>
      <dgm:t>
        <a:bodyPr/>
        <a:lstStyle/>
        <a:p>
          <a:r>
            <a:rPr lang="et-EE" sz="38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WP6</a:t>
          </a:r>
        </a:p>
      </dgm:t>
    </dgm:pt>
    <dgm:pt modelId="{AE400609-2420-4551-AB32-293E53CBFE1A}" type="parTrans" cxnId="{B55371AD-2E31-4AD3-BDC5-9CD83591CC00}">
      <dgm:prSet/>
      <dgm:spPr/>
      <dgm:t>
        <a:bodyPr/>
        <a:lstStyle/>
        <a:p>
          <a:endParaRPr lang="et-EE"/>
        </a:p>
      </dgm:t>
    </dgm:pt>
    <dgm:pt modelId="{2236BFCF-2DF5-4E9B-AFA9-237B46CF1E5F}" type="sibTrans" cxnId="{B55371AD-2E31-4AD3-BDC5-9CD83591CC00}">
      <dgm:prSet/>
      <dgm:spPr/>
      <dgm:t>
        <a:bodyPr/>
        <a:lstStyle/>
        <a:p>
          <a:endParaRPr lang="et-EE"/>
        </a:p>
      </dgm:t>
    </dgm:pt>
    <dgm:pt modelId="{E45994AD-C429-4520-B6EB-664F977E9744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6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Reducing the effects of anthropogenic factors in a changing climate by removing obsolete dams, restoring the spawning areas and habitats of important water bodies and restocking critically endangered fish species</a:t>
          </a:r>
          <a:endParaRPr lang="et-EE" sz="16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21B5CA26-8F2F-4305-BA09-05F796FA0443}" type="parTrans" cxnId="{59E74CE2-0B08-43C2-9250-5C58102E88A2}">
      <dgm:prSet/>
      <dgm:spPr/>
      <dgm:t>
        <a:bodyPr/>
        <a:lstStyle/>
        <a:p>
          <a:endParaRPr lang="et-EE"/>
        </a:p>
      </dgm:t>
    </dgm:pt>
    <dgm:pt modelId="{44E6A10C-C274-42AD-9BF5-4031BE5777FD}" type="sibTrans" cxnId="{59E74CE2-0B08-43C2-9250-5C58102E88A2}">
      <dgm:prSet/>
      <dgm:spPr/>
      <dgm:t>
        <a:bodyPr/>
        <a:lstStyle/>
        <a:p>
          <a:endParaRPr lang="et-EE"/>
        </a:p>
      </dgm:t>
    </dgm:pt>
    <dgm:pt modelId="{9FD6945E-183B-49C4-B824-FF985CD9183F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Forest Management </a:t>
          </a:r>
          <a:r>
            <a:rPr lang="et-EE" sz="1600" b="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Centre</a:t>
          </a:r>
          <a:endParaRPr lang="et-EE" sz="1600" b="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51E52AF1-9451-4B11-9318-609612368775}" type="parTrans" cxnId="{8C92EBCC-12C4-4F25-BB2D-ADB525C3BA2E}">
      <dgm:prSet/>
      <dgm:spPr/>
      <dgm:t>
        <a:bodyPr/>
        <a:lstStyle/>
        <a:p>
          <a:endParaRPr lang="et-EE"/>
        </a:p>
      </dgm:t>
    </dgm:pt>
    <dgm:pt modelId="{2A206494-8BD2-41D6-AECA-110F5D675D2F}" type="sibTrans" cxnId="{8C92EBCC-12C4-4F25-BB2D-ADB525C3BA2E}">
      <dgm:prSet/>
      <dgm:spPr/>
      <dgm:t>
        <a:bodyPr/>
        <a:lstStyle/>
        <a:p>
          <a:endParaRPr lang="et-EE"/>
        </a:p>
      </dgm:t>
    </dgm:pt>
    <dgm:pt modelId="{49407891-5D3B-4DFB-8660-D354FC7B12F5}" type="pres">
      <dgm:prSet presAssocID="{9A855AE2-D04D-4F44-BBFA-7ED4F9EE2C7A}" presName="theList" presStyleCnt="0">
        <dgm:presLayoutVars>
          <dgm:dir/>
          <dgm:animLvl val="lvl"/>
          <dgm:resizeHandles val="exact"/>
        </dgm:presLayoutVars>
      </dgm:prSet>
      <dgm:spPr/>
    </dgm:pt>
    <dgm:pt modelId="{D26C8EAF-C866-41F0-924F-D79611FFA67F}" type="pres">
      <dgm:prSet presAssocID="{AB9554CE-6ED0-4700-9C3C-797ECEAF5706}" presName="compNode" presStyleCnt="0"/>
      <dgm:spPr/>
    </dgm:pt>
    <dgm:pt modelId="{82C8A5DF-9862-4D8A-AFBF-26350CDE0113}" type="pres">
      <dgm:prSet presAssocID="{AB9554CE-6ED0-4700-9C3C-797ECEAF5706}" presName="aNode" presStyleLbl="bgShp" presStyleIdx="0" presStyleCnt="3"/>
      <dgm:spPr/>
    </dgm:pt>
    <dgm:pt modelId="{F6FBA593-CC13-437A-BE6D-DCDAD5D9A8C8}" type="pres">
      <dgm:prSet presAssocID="{AB9554CE-6ED0-4700-9C3C-797ECEAF5706}" presName="textNode" presStyleLbl="bgShp" presStyleIdx="0" presStyleCnt="3"/>
      <dgm:spPr/>
    </dgm:pt>
    <dgm:pt modelId="{85D20145-7DC8-4EF5-A23D-E951DB9C9CA4}" type="pres">
      <dgm:prSet presAssocID="{AB9554CE-6ED0-4700-9C3C-797ECEAF5706}" presName="compChildNode" presStyleCnt="0"/>
      <dgm:spPr/>
    </dgm:pt>
    <dgm:pt modelId="{B8E387EE-895D-4DCA-91BC-1716FB122FCE}" type="pres">
      <dgm:prSet presAssocID="{AB9554CE-6ED0-4700-9C3C-797ECEAF5706}" presName="theInnerList" presStyleCnt="0"/>
      <dgm:spPr/>
    </dgm:pt>
    <dgm:pt modelId="{B417D54C-4D8A-429D-A946-469D5D25D8CE}" type="pres">
      <dgm:prSet presAssocID="{66AF16E8-8965-40C3-9EF0-FA691107E59B}" presName="childNode" presStyleLbl="node1" presStyleIdx="0" presStyleCnt="6" custScaleY="324981">
        <dgm:presLayoutVars>
          <dgm:bulletEnabled val="1"/>
        </dgm:presLayoutVars>
      </dgm:prSet>
      <dgm:spPr/>
    </dgm:pt>
    <dgm:pt modelId="{DB81C7E5-0C04-4890-85EF-ABF89D293070}" type="pres">
      <dgm:prSet presAssocID="{66AF16E8-8965-40C3-9EF0-FA691107E59B}" presName="aSpace2" presStyleCnt="0"/>
      <dgm:spPr/>
    </dgm:pt>
    <dgm:pt modelId="{D0B3E700-0606-472D-9670-3A32AC7DF8BB}" type="pres">
      <dgm:prSet presAssocID="{55E3093C-F544-4251-9828-A534213BDC7E}" presName="childNode" presStyleLbl="node1" presStyleIdx="1" presStyleCnt="6">
        <dgm:presLayoutVars>
          <dgm:bulletEnabled val="1"/>
        </dgm:presLayoutVars>
      </dgm:prSet>
      <dgm:spPr/>
    </dgm:pt>
    <dgm:pt modelId="{93F4A865-685B-47C8-85FD-2A21C03F96B0}" type="pres">
      <dgm:prSet presAssocID="{AB9554CE-6ED0-4700-9C3C-797ECEAF5706}" presName="aSpace" presStyleCnt="0"/>
      <dgm:spPr/>
    </dgm:pt>
    <dgm:pt modelId="{CD27939A-BDA0-4EBE-ADA5-8D21483D6235}" type="pres">
      <dgm:prSet presAssocID="{4343265B-82A0-42E9-9E0A-4F4C4B678E46}" presName="compNode" presStyleCnt="0"/>
      <dgm:spPr/>
    </dgm:pt>
    <dgm:pt modelId="{3B22C08B-4DCB-4303-893C-A3B5EEE2FEBB}" type="pres">
      <dgm:prSet presAssocID="{4343265B-82A0-42E9-9E0A-4F4C4B678E46}" presName="aNode" presStyleLbl="bgShp" presStyleIdx="1" presStyleCnt="3"/>
      <dgm:spPr/>
    </dgm:pt>
    <dgm:pt modelId="{B8B5ECB4-3234-4B01-9AE8-C761FFFBA3B2}" type="pres">
      <dgm:prSet presAssocID="{4343265B-82A0-42E9-9E0A-4F4C4B678E46}" presName="textNode" presStyleLbl="bgShp" presStyleIdx="1" presStyleCnt="3"/>
      <dgm:spPr/>
    </dgm:pt>
    <dgm:pt modelId="{6E5CA530-D8D0-4D50-9331-4502444A4D1C}" type="pres">
      <dgm:prSet presAssocID="{4343265B-82A0-42E9-9E0A-4F4C4B678E46}" presName="compChildNode" presStyleCnt="0"/>
      <dgm:spPr/>
    </dgm:pt>
    <dgm:pt modelId="{CB12BC50-02A1-4F3A-87FE-A727C4C74BD4}" type="pres">
      <dgm:prSet presAssocID="{4343265B-82A0-42E9-9E0A-4F4C4B678E46}" presName="theInnerList" presStyleCnt="0"/>
      <dgm:spPr/>
    </dgm:pt>
    <dgm:pt modelId="{F001ECD6-CE21-4CCB-9E7E-80AFFD8FB90E}" type="pres">
      <dgm:prSet presAssocID="{C55A793B-AFC6-40DC-A11E-36ADA910A203}" presName="childNode" presStyleLbl="node1" presStyleIdx="2" presStyleCnt="6" custScaleY="325966">
        <dgm:presLayoutVars>
          <dgm:bulletEnabled val="1"/>
        </dgm:presLayoutVars>
      </dgm:prSet>
      <dgm:spPr/>
    </dgm:pt>
    <dgm:pt modelId="{4B0B630E-0C30-4ECD-AD8E-A7252266EC29}" type="pres">
      <dgm:prSet presAssocID="{C55A793B-AFC6-40DC-A11E-36ADA910A203}" presName="aSpace2" presStyleCnt="0"/>
      <dgm:spPr/>
    </dgm:pt>
    <dgm:pt modelId="{D5B4B072-6BB0-4586-B85A-02C916591A25}" type="pres">
      <dgm:prSet presAssocID="{D0449F77-1D65-4AB0-A733-7BA848A11437}" presName="childNode" presStyleLbl="node1" presStyleIdx="3" presStyleCnt="6">
        <dgm:presLayoutVars>
          <dgm:bulletEnabled val="1"/>
        </dgm:presLayoutVars>
      </dgm:prSet>
      <dgm:spPr/>
    </dgm:pt>
    <dgm:pt modelId="{C3D133AE-3AAF-4686-87E1-F4A1854B2322}" type="pres">
      <dgm:prSet presAssocID="{4343265B-82A0-42E9-9E0A-4F4C4B678E46}" presName="aSpace" presStyleCnt="0"/>
      <dgm:spPr/>
    </dgm:pt>
    <dgm:pt modelId="{1461B9B9-A1AF-4BAE-8581-BA182941EB3A}" type="pres">
      <dgm:prSet presAssocID="{449DD8FA-E141-4D9E-A8B9-5AAD3FC80EA6}" presName="compNode" presStyleCnt="0"/>
      <dgm:spPr/>
    </dgm:pt>
    <dgm:pt modelId="{94172958-0A61-45F3-85C4-B7FC93AC9E5E}" type="pres">
      <dgm:prSet presAssocID="{449DD8FA-E141-4D9E-A8B9-5AAD3FC80EA6}" presName="aNode" presStyleLbl="bgShp" presStyleIdx="2" presStyleCnt="3" custLinFactNeighborX="24475" custLinFactNeighborY="315"/>
      <dgm:spPr/>
    </dgm:pt>
    <dgm:pt modelId="{1792CBF1-9E50-474A-A063-0EC061C5EE81}" type="pres">
      <dgm:prSet presAssocID="{449DD8FA-E141-4D9E-A8B9-5AAD3FC80EA6}" presName="textNode" presStyleLbl="bgShp" presStyleIdx="2" presStyleCnt="3"/>
      <dgm:spPr/>
    </dgm:pt>
    <dgm:pt modelId="{CA1A9976-9D34-4867-8302-3E06C458E486}" type="pres">
      <dgm:prSet presAssocID="{449DD8FA-E141-4D9E-A8B9-5AAD3FC80EA6}" presName="compChildNode" presStyleCnt="0"/>
      <dgm:spPr/>
    </dgm:pt>
    <dgm:pt modelId="{621A2AAE-7704-4E48-BC6E-A7B48BB79D07}" type="pres">
      <dgm:prSet presAssocID="{449DD8FA-E141-4D9E-A8B9-5AAD3FC80EA6}" presName="theInnerList" presStyleCnt="0"/>
      <dgm:spPr/>
    </dgm:pt>
    <dgm:pt modelId="{EE3C445E-5F91-4D21-9E37-F75E7868EB70}" type="pres">
      <dgm:prSet presAssocID="{E45994AD-C429-4520-B6EB-664F977E9744}" presName="childNode" presStyleLbl="node1" presStyleIdx="4" presStyleCnt="6" custScaleY="323985">
        <dgm:presLayoutVars>
          <dgm:bulletEnabled val="1"/>
        </dgm:presLayoutVars>
      </dgm:prSet>
      <dgm:spPr/>
    </dgm:pt>
    <dgm:pt modelId="{F4C1F4DE-DB76-4464-97F4-ACAD59F3EE80}" type="pres">
      <dgm:prSet presAssocID="{E45994AD-C429-4520-B6EB-664F977E9744}" presName="aSpace2" presStyleCnt="0"/>
      <dgm:spPr/>
    </dgm:pt>
    <dgm:pt modelId="{C6D64DB9-514C-44F8-B2DD-7CF9573209C7}" type="pres">
      <dgm:prSet presAssocID="{9FD6945E-183B-49C4-B824-FF985CD9183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C12FC41B-FCEA-4231-AA9B-6CDE1BF54275}" type="presOf" srcId="{AB9554CE-6ED0-4700-9C3C-797ECEAF5706}" destId="{82C8A5DF-9862-4D8A-AFBF-26350CDE0113}" srcOrd="0" destOrd="0" presId="urn:microsoft.com/office/officeart/2005/8/layout/lProcess2"/>
    <dgm:cxn modelId="{4BD3251F-DC32-4C8F-9EBC-943797BD3506}" srcId="{4343265B-82A0-42E9-9E0A-4F4C4B678E46}" destId="{D0449F77-1D65-4AB0-A733-7BA848A11437}" srcOrd="1" destOrd="0" parTransId="{F5148EA6-33C1-47D4-A6BD-7FCD4775EA42}" sibTransId="{E2C797C5-F68D-41F3-9BBB-B6862760C4E9}"/>
    <dgm:cxn modelId="{E7608236-193D-4537-882F-4E886982E889}" type="presOf" srcId="{55E3093C-F544-4251-9828-A534213BDC7E}" destId="{D0B3E700-0606-472D-9670-3A32AC7DF8BB}" srcOrd="0" destOrd="0" presId="urn:microsoft.com/office/officeart/2005/8/layout/lProcess2"/>
    <dgm:cxn modelId="{EA936237-10F0-441D-9AAA-FD8A1E283C56}" type="presOf" srcId="{E45994AD-C429-4520-B6EB-664F977E9744}" destId="{EE3C445E-5F91-4D21-9E37-F75E7868EB70}" srcOrd="0" destOrd="0" presId="urn:microsoft.com/office/officeart/2005/8/layout/lProcess2"/>
    <dgm:cxn modelId="{4566FE3F-7A1A-4F09-B811-A003FB114AC0}" type="presOf" srcId="{AB9554CE-6ED0-4700-9C3C-797ECEAF5706}" destId="{F6FBA593-CC13-437A-BE6D-DCDAD5D9A8C8}" srcOrd="1" destOrd="0" presId="urn:microsoft.com/office/officeart/2005/8/layout/lProcess2"/>
    <dgm:cxn modelId="{1535615C-AAE5-438F-977A-69282D3454B3}" type="presOf" srcId="{9A855AE2-D04D-4F44-BBFA-7ED4F9EE2C7A}" destId="{49407891-5D3B-4DFB-8660-D354FC7B12F5}" srcOrd="0" destOrd="0" presId="urn:microsoft.com/office/officeart/2005/8/layout/lProcess2"/>
    <dgm:cxn modelId="{33722466-4C1E-4C67-A7A9-AF4A4BC5DE4C}" type="presOf" srcId="{C55A793B-AFC6-40DC-A11E-36ADA910A203}" destId="{F001ECD6-CE21-4CCB-9E7E-80AFFD8FB90E}" srcOrd="0" destOrd="0" presId="urn:microsoft.com/office/officeart/2005/8/layout/lProcess2"/>
    <dgm:cxn modelId="{B7192F48-9A19-4014-8F0D-BC74919C0BEA}" srcId="{9A855AE2-D04D-4F44-BBFA-7ED4F9EE2C7A}" destId="{4343265B-82A0-42E9-9E0A-4F4C4B678E46}" srcOrd="1" destOrd="0" parTransId="{0D60068E-A195-401B-A52F-898C24D38EA9}" sibTransId="{E4991351-F6B4-45B5-8C0E-2838B0580922}"/>
    <dgm:cxn modelId="{78184151-6061-4DB6-AC52-B82870BC84A8}" type="presOf" srcId="{9FD6945E-183B-49C4-B824-FF985CD9183F}" destId="{C6D64DB9-514C-44F8-B2DD-7CF9573209C7}" srcOrd="0" destOrd="0" presId="urn:microsoft.com/office/officeart/2005/8/layout/lProcess2"/>
    <dgm:cxn modelId="{69259052-E708-4EA2-A768-1DA5E89338D7}" type="presOf" srcId="{449DD8FA-E141-4D9E-A8B9-5AAD3FC80EA6}" destId="{94172958-0A61-45F3-85C4-B7FC93AC9E5E}" srcOrd="0" destOrd="0" presId="urn:microsoft.com/office/officeart/2005/8/layout/lProcess2"/>
    <dgm:cxn modelId="{E821B752-736E-4815-85D7-87C69A74461B}" srcId="{AB9554CE-6ED0-4700-9C3C-797ECEAF5706}" destId="{55E3093C-F544-4251-9828-A534213BDC7E}" srcOrd="1" destOrd="0" parTransId="{B58628FB-0B4A-4E46-BCCC-9FD50235F384}" sibTransId="{DBDA4A8E-6B85-479A-9329-F753FA667B0A}"/>
    <dgm:cxn modelId="{6864EB9E-8C9A-492E-BA71-E0DFDF23FB2C}" type="presOf" srcId="{D0449F77-1D65-4AB0-A733-7BA848A11437}" destId="{D5B4B072-6BB0-4586-B85A-02C916591A25}" srcOrd="0" destOrd="0" presId="urn:microsoft.com/office/officeart/2005/8/layout/lProcess2"/>
    <dgm:cxn modelId="{B55371AD-2E31-4AD3-BDC5-9CD83591CC00}" srcId="{9A855AE2-D04D-4F44-BBFA-7ED4F9EE2C7A}" destId="{449DD8FA-E141-4D9E-A8B9-5AAD3FC80EA6}" srcOrd="2" destOrd="0" parTransId="{AE400609-2420-4551-AB32-293E53CBFE1A}" sibTransId="{2236BFCF-2DF5-4E9B-AFA9-237B46CF1E5F}"/>
    <dgm:cxn modelId="{517B4DB4-5F57-4676-A8D4-5F72F18E3372}" type="presOf" srcId="{4343265B-82A0-42E9-9E0A-4F4C4B678E46}" destId="{3B22C08B-4DCB-4303-893C-A3B5EEE2FEBB}" srcOrd="0" destOrd="0" presId="urn:microsoft.com/office/officeart/2005/8/layout/lProcess2"/>
    <dgm:cxn modelId="{B5F017BB-A2FE-454B-AEC1-47818C122220}" type="presOf" srcId="{449DD8FA-E141-4D9E-A8B9-5AAD3FC80EA6}" destId="{1792CBF1-9E50-474A-A063-0EC061C5EE81}" srcOrd="1" destOrd="0" presId="urn:microsoft.com/office/officeart/2005/8/layout/lProcess2"/>
    <dgm:cxn modelId="{BDC82DC7-C405-48EB-AD62-8391701844A8}" type="presOf" srcId="{66AF16E8-8965-40C3-9EF0-FA691107E59B}" destId="{B417D54C-4D8A-429D-A946-469D5D25D8CE}" srcOrd="0" destOrd="0" presId="urn:microsoft.com/office/officeart/2005/8/layout/lProcess2"/>
    <dgm:cxn modelId="{8C92EBCC-12C4-4F25-BB2D-ADB525C3BA2E}" srcId="{449DD8FA-E141-4D9E-A8B9-5AAD3FC80EA6}" destId="{9FD6945E-183B-49C4-B824-FF985CD9183F}" srcOrd="1" destOrd="0" parTransId="{51E52AF1-9451-4B11-9318-609612368775}" sibTransId="{2A206494-8BD2-41D6-AECA-110F5D675D2F}"/>
    <dgm:cxn modelId="{6753DADC-F3CE-4F58-BCEE-24006BE046A6}" srcId="{9A855AE2-D04D-4F44-BBFA-7ED4F9EE2C7A}" destId="{AB9554CE-6ED0-4700-9C3C-797ECEAF5706}" srcOrd="0" destOrd="0" parTransId="{F1738889-7693-4354-A2B0-30DE2892D032}" sibTransId="{C7C45E17-5EC7-467B-B780-3B1C21946E7E}"/>
    <dgm:cxn modelId="{37EFCEDE-2F31-4B35-A720-AE957B056189}" type="presOf" srcId="{4343265B-82A0-42E9-9E0A-4F4C4B678E46}" destId="{B8B5ECB4-3234-4B01-9AE8-C761FFFBA3B2}" srcOrd="1" destOrd="0" presId="urn:microsoft.com/office/officeart/2005/8/layout/lProcess2"/>
    <dgm:cxn modelId="{59E74CE2-0B08-43C2-9250-5C58102E88A2}" srcId="{449DD8FA-E141-4D9E-A8B9-5AAD3FC80EA6}" destId="{E45994AD-C429-4520-B6EB-664F977E9744}" srcOrd="0" destOrd="0" parTransId="{21B5CA26-8F2F-4305-BA09-05F796FA0443}" sibTransId="{44E6A10C-C274-42AD-9BF5-4031BE5777FD}"/>
    <dgm:cxn modelId="{54D217FA-EFF9-4A20-8843-CD387214DD1D}" srcId="{4343265B-82A0-42E9-9E0A-4F4C4B678E46}" destId="{C55A793B-AFC6-40DC-A11E-36ADA910A203}" srcOrd="0" destOrd="0" parTransId="{5E6F995E-B399-4A27-BAE3-A7E7A60ABB2A}" sibTransId="{98FAC51A-5877-49FF-8B51-5D3EFB00058E}"/>
    <dgm:cxn modelId="{33416AFE-5726-45EA-AE88-FFA73B2EE4B2}" srcId="{AB9554CE-6ED0-4700-9C3C-797ECEAF5706}" destId="{66AF16E8-8965-40C3-9EF0-FA691107E59B}" srcOrd="0" destOrd="0" parTransId="{410EBB21-3633-4796-AFA0-CA90FFE84926}" sibTransId="{9F6C648D-A845-45D7-B6EF-B4B9CEA531E6}"/>
    <dgm:cxn modelId="{E89F8CE4-238E-4490-981C-BFEC3E9FCD8C}" type="presParOf" srcId="{49407891-5D3B-4DFB-8660-D354FC7B12F5}" destId="{D26C8EAF-C866-41F0-924F-D79611FFA67F}" srcOrd="0" destOrd="0" presId="urn:microsoft.com/office/officeart/2005/8/layout/lProcess2"/>
    <dgm:cxn modelId="{AF0BC558-0F21-4AAA-B853-956013ED0ACF}" type="presParOf" srcId="{D26C8EAF-C866-41F0-924F-D79611FFA67F}" destId="{82C8A5DF-9862-4D8A-AFBF-26350CDE0113}" srcOrd="0" destOrd="0" presId="urn:microsoft.com/office/officeart/2005/8/layout/lProcess2"/>
    <dgm:cxn modelId="{292F5AF7-7990-4135-BD04-3D9D073E13D7}" type="presParOf" srcId="{D26C8EAF-C866-41F0-924F-D79611FFA67F}" destId="{F6FBA593-CC13-437A-BE6D-DCDAD5D9A8C8}" srcOrd="1" destOrd="0" presId="urn:microsoft.com/office/officeart/2005/8/layout/lProcess2"/>
    <dgm:cxn modelId="{21B1EA67-F086-41C4-9FBD-4FB57C4C253B}" type="presParOf" srcId="{D26C8EAF-C866-41F0-924F-D79611FFA67F}" destId="{85D20145-7DC8-4EF5-A23D-E951DB9C9CA4}" srcOrd="2" destOrd="0" presId="urn:microsoft.com/office/officeart/2005/8/layout/lProcess2"/>
    <dgm:cxn modelId="{AB900531-A1E8-4108-8EA6-55E8A5EDA821}" type="presParOf" srcId="{85D20145-7DC8-4EF5-A23D-E951DB9C9CA4}" destId="{B8E387EE-895D-4DCA-91BC-1716FB122FCE}" srcOrd="0" destOrd="0" presId="urn:microsoft.com/office/officeart/2005/8/layout/lProcess2"/>
    <dgm:cxn modelId="{850BE09D-7569-4152-95F1-2341BF5D7A4D}" type="presParOf" srcId="{B8E387EE-895D-4DCA-91BC-1716FB122FCE}" destId="{B417D54C-4D8A-429D-A946-469D5D25D8CE}" srcOrd="0" destOrd="0" presId="urn:microsoft.com/office/officeart/2005/8/layout/lProcess2"/>
    <dgm:cxn modelId="{094EB33B-02A8-4392-A7AF-A93F7FF9F6DF}" type="presParOf" srcId="{B8E387EE-895D-4DCA-91BC-1716FB122FCE}" destId="{DB81C7E5-0C04-4890-85EF-ABF89D293070}" srcOrd="1" destOrd="0" presId="urn:microsoft.com/office/officeart/2005/8/layout/lProcess2"/>
    <dgm:cxn modelId="{F43C2148-94B6-4669-8A22-90E48D6BB413}" type="presParOf" srcId="{B8E387EE-895D-4DCA-91BC-1716FB122FCE}" destId="{D0B3E700-0606-472D-9670-3A32AC7DF8BB}" srcOrd="2" destOrd="0" presId="urn:microsoft.com/office/officeart/2005/8/layout/lProcess2"/>
    <dgm:cxn modelId="{699203FB-4FFA-4167-A3B9-4AA817D7C00B}" type="presParOf" srcId="{49407891-5D3B-4DFB-8660-D354FC7B12F5}" destId="{93F4A865-685B-47C8-85FD-2A21C03F96B0}" srcOrd="1" destOrd="0" presId="urn:microsoft.com/office/officeart/2005/8/layout/lProcess2"/>
    <dgm:cxn modelId="{D6C5A635-0204-4395-8F21-94937144FF82}" type="presParOf" srcId="{49407891-5D3B-4DFB-8660-D354FC7B12F5}" destId="{CD27939A-BDA0-4EBE-ADA5-8D21483D6235}" srcOrd="2" destOrd="0" presId="urn:microsoft.com/office/officeart/2005/8/layout/lProcess2"/>
    <dgm:cxn modelId="{53091C93-014F-4224-8E9F-F3CA87650807}" type="presParOf" srcId="{CD27939A-BDA0-4EBE-ADA5-8D21483D6235}" destId="{3B22C08B-4DCB-4303-893C-A3B5EEE2FEBB}" srcOrd="0" destOrd="0" presId="urn:microsoft.com/office/officeart/2005/8/layout/lProcess2"/>
    <dgm:cxn modelId="{2232EC18-5E5D-479D-84EC-E7E5BD4B2537}" type="presParOf" srcId="{CD27939A-BDA0-4EBE-ADA5-8D21483D6235}" destId="{B8B5ECB4-3234-4B01-9AE8-C761FFFBA3B2}" srcOrd="1" destOrd="0" presId="urn:microsoft.com/office/officeart/2005/8/layout/lProcess2"/>
    <dgm:cxn modelId="{E9FF51C9-E395-4ED2-BD92-B03F6EB84D8F}" type="presParOf" srcId="{CD27939A-BDA0-4EBE-ADA5-8D21483D6235}" destId="{6E5CA530-D8D0-4D50-9331-4502444A4D1C}" srcOrd="2" destOrd="0" presId="urn:microsoft.com/office/officeart/2005/8/layout/lProcess2"/>
    <dgm:cxn modelId="{B9609F34-6A68-4740-BD61-AD31490DE207}" type="presParOf" srcId="{6E5CA530-D8D0-4D50-9331-4502444A4D1C}" destId="{CB12BC50-02A1-4F3A-87FE-A727C4C74BD4}" srcOrd="0" destOrd="0" presId="urn:microsoft.com/office/officeart/2005/8/layout/lProcess2"/>
    <dgm:cxn modelId="{8281D5C2-0D13-4C5E-861A-D81605B3EC84}" type="presParOf" srcId="{CB12BC50-02A1-4F3A-87FE-A727C4C74BD4}" destId="{F001ECD6-CE21-4CCB-9E7E-80AFFD8FB90E}" srcOrd="0" destOrd="0" presId="urn:microsoft.com/office/officeart/2005/8/layout/lProcess2"/>
    <dgm:cxn modelId="{758AA20D-17E6-4792-979B-33DDB9450ED9}" type="presParOf" srcId="{CB12BC50-02A1-4F3A-87FE-A727C4C74BD4}" destId="{4B0B630E-0C30-4ECD-AD8E-A7252266EC29}" srcOrd="1" destOrd="0" presId="urn:microsoft.com/office/officeart/2005/8/layout/lProcess2"/>
    <dgm:cxn modelId="{5EBFEE2E-9139-4E79-B04E-A707A0CEF85A}" type="presParOf" srcId="{CB12BC50-02A1-4F3A-87FE-A727C4C74BD4}" destId="{D5B4B072-6BB0-4586-B85A-02C916591A25}" srcOrd="2" destOrd="0" presId="urn:microsoft.com/office/officeart/2005/8/layout/lProcess2"/>
    <dgm:cxn modelId="{A2B0C860-7FF0-49EA-8F3E-33D942FF115E}" type="presParOf" srcId="{49407891-5D3B-4DFB-8660-D354FC7B12F5}" destId="{C3D133AE-3AAF-4686-87E1-F4A1854B2322}" srcOrd="3" destOrd="0" presId="urn:microsoft.com/office/officeart/2005/8/layout/lProcess2"/>
    <dgm:cxn modelId="{0A969024-9719-45DF-9C8A-7574628D196B}" type="presParOf" srcId="{49407891-5D3B-4DFB-8660-D354FC7B12F5}" destId="{1461B9B9-A1AF-4BAE-8581-BA182941EB3A}" srcOrd="4" destOrd="0" presId="urn:microsoft.com/office/officeart/2005/8/layout/lProcess2"/>
    <dgm:cxn modelId="{699CE87E-D33C-446B-B984-0270E67C26BD}" type="presParOf" srcId="{1461B9B9-A1AF-4BAE-8581-BA182941EB3A}" destId="{94172958-0A61-45F3-85C4-B7FC93AC9E5E}" srcOrd="0" destOrd="0" presId="urn:microsoft.com/office/officeart/2005/8/layout/lProcess2"/>
    <dgm:cxn modelId="{379C8EB1-1815-421D-9784-D3781086B3DD}" type="presParOf" srcId="{1461B9B9-A1AF-4BAE-8581-BA182941EB3A}" destId="{1792CBF1-9E50-474A-A063-0EC061C5EE81}" srcOrd="1" destOrd="0" presId="urn:microsoft.com/office/officeart/2005/8/layout/lProcess2"/>
    <dgm:cxn modelId="{8D132CC9-D9E0-4F6E-B600-F3580A1B9087}" type="presParOf" srcId="{1461B9B9-A1AF-4BAE-8581-BA182941EB3A}" destId="{CA1A9976-9D34-4867-8302-3E06C458E486}" srcOrd="2" destOrd="0" presId="urn:microsoft.com/office/officeart/2005/8/layout/lProcess2"/>
    <dgm:cxn modelId="{7CE74A94-152C-4F47-AEB9-CBE633199F6B}" type="presParOf" srcId="{CA1A9976-9D34-4867-8302-3E06C458E486}" destId="{621A2AAE-7704-4E48-BC6E-A7B48BB79D07}" srcOrd="0" destOrd="0" presId="urn:microsoft.com/office/officeart/2005/8/layout/lProcess2"/>
    <dgm:cxn modelId="{C952F54D-8A01-418B-B723-25BFFB1548CC}" type="presParOf" srcId="{621A2AAE-7704-4E48-BC6E-A7B48BB79D07}" destId="{EE3C445E-5F91-4D21-9E37-F75E7868EB70}" srcOrd="0" destOrd="0" presId="urn:microsoft.com/office/officeart/2005/8/layout/lProcess2"/>
    <dgm:cxn modelId="{ED4127D5-1442-4451-934B-DC8CE2100FD0}" type="presParOf" srcId="{621A2AAE-7704-4E48-BC6E-A7B48BB79D07}" destId="{F4C1F4DE-DB76-4464-97F4-ACAD59F3EE80}" srcOrd="1" destOrd="0" presId="urn:microsoft.com/office/officeart/2005/8/layout/lProcess2"/>
    <dgm:cxn modelId="{1EAE6441-82D9-4BE8-A085-4261AC5F0237}" type="presParOf" srcId="{621A2AAE-7704-4E48-BC6E-A7B48BB79D07}" destId="{C6D64DB9-514C-44F8-B2DD-7CF9573209C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855AE2-D04D-4F44-BBFA-7ED4F9EE2C7A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t-EE"/>
        </a:p>
      </dgm:t>
    </dgm:pt>
    <dgm:pt modelId="{AB9554CE-6ED0-4700-9C3C-797ECEAF5706}">
      <dgm:prSet phldrT="[Tekst]" custT="1"/>
      <dgm:spPr>
        <a:ln w="25400">
          <a:solidFill>
            <a:srgbClr val="0070C0"/>
          </a:solidFill>
        </a:ln>
      </dgm:spPr>
      <dgm:t>
        <a:bodyPr/>
        <a:lstStyle/>
        <a:p>
          <a:r>
            <a:rPr lang="et-EE" sz="38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WP7</a:t>
          </a:r>
        </a:p>
      </dgm:t>
    </dgm:pt>
    <dgm:pt modelId="{F1738889-7693-4354-A2B0-30DE2892D032}" type="parTrans" cxnId="{6753DADC-F3CE-4F58-BCEE-24006BE046A6}">
      <dgm:prSet/>
      <dgm:spPr/>
      <dgm:t>
        <a:bodyPr/>
        <a:lstStyle/>
        <a:p>
          <a:endParaRPr lang="et-EE"/>
        </a:p>
      </dgm:t>
    </dgm:pt>
    <dgm:pt modelId="{C7C45E17-5EC7-467B-B780-3B1C21946E7E}" type="sibTrans" cxnId="{6753DADC-F3CE-4F58-BCEE-24006BE046A6}">
      <dgm:prSet/>
      <dgm:spPr/>
      <dgm:t>
        <a:bodyPr/>
        <a:lstStyle/>
        <a:p>
          <a:endParaRPr lang="et-EE"/>
        </a:p>
      </dgm:t>
    </dgm:pt>
    <dgm:pt modelId="{66AF16E8-8965-40C3-9EF0-FA691107E59B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1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Development of monitoring, information, and support system</a:t>
          </a:r>
          <a:endParaRPr lang="et-EE" sz="2100" dirty="0">
            <a:solidFill>
              <a:srgbClr val="002060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410EBB21-3633-4796-AFA0-CA90FFE84926}" type="parTrans" cxnId="{33416AFE-5726-45EA-AE88-FFA73B2EE4B2}">
      <dgm:prSet/>
      <dgm:spPr/>
      <dgm:t>
        <a:bodyPr/>
        <a:lstStyle/>
        <a:p>
          <a:endParaRPr lang="et-EE"/>
        </a:p>
      </dgm:t>
    </dgm:pt>
    <dgm:pt modelId="{9F6C648D-A845-45D7-B6EF-B4B9CEA531E6}" type="sibTrans" cxnId="{33416AFE-5726-45EA-AE88-FFA73B2EE4B2}">
      <dgm:prSet/>
      <dgm:spPr/>
      <dgm:t>
        <a:bodyPr/>
        <a:lstStyle/>
        <a:p>
          <a:endParaRPr lang="et-EE"/>
        </a:p>
      </dgm:t>
    </dgm:pt>
    <dgm:pt modelId="{55E3093C-F544-4251-9828-A534213BDC7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Estonian </a:t>
          </a:r>
          <a:r>
            <a:rPr lang="et-EE" sz="1600" b="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Agency </a:t>
          </a:r>
          <a:endParaRPr lang="et-EE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8628FB-0B4A-4E46-BCCC-9FD50235F384}" type="parTrans" cxnId="{E821B752-736E-4815-85D7-87C69A74461B}">
      <dgm:prSet/>
      <dgm:spPr/>
      <dgm:t>
        <a:bodyPr/>
        <a:lstStyle/>
        <a:p>
          <a:endParaRPr lang="et-EE"/>
        </a:p>
      </dgm:t>
    </dgm:pt>
    <dgm:pt modelId="{DBDA4A8E-6B85-479A-9329-F753FA667B0A}" type="sibTrans" cxnId="{E821B752-736E-4815-85D7-87C69A74461B}">
      <dgm:prSet/>
      <dgm:spPr/>
      <dgm:t>
        <a:bodyPr/>
        <a:lstStyle/>
        <a:p>
          <a:endParaRPr lang="et-EE"/>
        </a:p>
      </dgm:t>
    </dgm:pt>
    <dgm:pt modelId="{4343265B-82A0-42E9-9E0A-4F4C4B678E46}">
      <dgm:prSet phldrT="[Tekst]" custT="1"/>
      <dgm:spPr>
        <a:ln w="25400">
          <a:solidFill>
            <a:srgbClr val="0070C0"/>
          </a:solidFill>
        </a:ln>
      </dgm:spPr>
      <dgm:t>
        <a:bodyPr/>
        <a:lstStyle/>
        <a:p>
          <a:r>
            <a:rPr lang="et-EE" sz="38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WP8</a:t>
          </a:r>
        </a:p>
      </dgm:t>
    </dgm:pt>
    <dgm:pt modelId="{0D60068E-A195-401B-A52F-898C24D38EA9}" type="parTrans" cxnId="{B7192F48-9A19-4014-8F0D-BC74919C0BEA}">
      <dgm:prSet/>
      <dgm:spPr/>
      <dgm:t>
        <a:bodyPr/>
        <a:lstStyle/>
        <a:p>
          <a:endParaRPr lang="et-EE"/>
        </a:p>
      </dgm:t>
    </dgm:pt>
    <dgm:pt modelId="{E4991351-F6B4-45B5-8C0E-2838B0580922}" type="sibTrans" cxnId="{B7192F48-9A19-4014-8F0D-BC74919C0BEA}">
      <dgm:prSet/>
      <dgm:spPr/>
      <dgm:t>
        <a:bodyPr/>
        <a:lstStyle/>
        <a:p>
          <a:endParaRPr lang="et-EE"/>
        </a:p>
      </dgm:t>
    </dgm:pt>
    <dgm:pt modelId="{C55A793B-AFC6-40DC-A11E-36ADA910A203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21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Updating</a:t>
          </a:r>
          <a:r>
            <a:rPr lang="et-EE" sz="21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</a:t>
          </a:r>
          <a:r>
            <a:rPr lang="et-EE" sz="21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climate</a:t>
          </a:r>
          <a:r>
            <a:rPr lang="et-EE" sz="21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</a:t>
          </a:r>
          <a:r>
            <a:rPr lang="et-EE" sz="21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scenarios</a:t>
          </a:r>
          <a:endParaRPr lang="et-EE" sz="2100" dirty="0">
            <a:solidFill>
              <a:srgbClr val="002060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5E6F995E-B399-4A27-BAE3-A7E7A60ABB2A}" type="parTrans" cxnId="{54D217FA-EFF9-4A20-8843-CD387214DD1D}">
      <dgm:prSet/>
      <dgm:spPr/>
      <dgm:t>
        <a:bodyPr/>
        <a:lstStyle/>
        <a:p>
          <a:endParaRPr lang="et-EE"/>
        </a:p>
      </dgm:t>
    </dgm:pt>
    <dgm:pt modelId="{98FAC51A-5877-49FF-8B51-5D3EFB00058E}" type="sibTrans" cxnId="{54D217FA-EFF9-4A20-8843-CD387214DD1D}">
      <dgm:prSet/>
      <dgm:spPr/>
      <dgm:t>
        <a:bodyPr/>
        <a:lstStyle/>
        <a:p>
          <a:endParaRPr lang="et-EE"/>
        </a:p>
      </dgm:t>
    </dgm:pt>
    <dgm:pt modelId="{D0449F77-1D65-4AB0-A733-7BA848A11437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Estonian </a:t>
          </a:r>
          <a:r>
            <a:rPr lang="et-EE" sz="1600" b="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Agency </a:t>
          </a:r>
          <a:endParaRPr lang="et-EE" sz="1600" b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148EA6-33C1-47D4-A6BD-7FCD4775EA42}" type="parTrans" cxnId="{4BD3251F-DC32-4C8F-9EBC-943797BD3506}">
      <dgm:prSet/>
      <dgm:spPr/>
      <dgm:t>
        <a:bodyPr/>
        <a:lstStyle/>
        <a:p>
          <a:endParaRPr lang="et-EE"/>
        </a:p>
      </dgm:t>
    </dgm:pt>
    <dgm:pt modelId="{E2C797C5-F68D-41F3-9BBB-B6862760C4E9}" type="sibTrans" cxnId="{4BD3251F-DC32-4C8F-9EBC-943797BD3506}">
      <dgm:prSet/>
      <dgm:spPr/>
      <dgm:t>
        <a:bodyPr/>
        <a:lstStyle/>
        <a:p>
          <a:endParaRPr lang="et-EE"/>
        </a:p>
      </dgm:t>
    </dgm:pt>
    <dgm:pt modelId="{449DD8FA-E141-4D9E-A8B9-5AAD3FC80EA6}">
      <dgm:prSet phldrT="[Tekst]" custT="1"/>
      <dgm:spPr>
        <a:ln w="25400">
          <a:noFill/>
        </a:ln>
      </dgm:spPr>
      <dgm:t>
        <a:bodyPr/>
        <a:lstStyle/>
        <a:p>
          <a:r>
            <a:rPr lang="et-EE" sz="38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WP9</a:t>
          </a:r>
        </a:p>
      </dgm:t>
    </dgm:pt>
    <dgm:pt modelId="{AE400609-2420-4551-AB32-293E53CBFE1A}" type="parTrans" cxnId="{B55371AD-2E31-4AD3-BDC5-9CD83591CC00}">
      <dgm:prSet/>
      <dgm:spPr/>
      <dgm:t>
        <a:bodyPr/>
        <a:lstStyle/>
        <a:p>
          <a:endParaRPr lang="et-EE"/>
        </a:p>
      </dgm:t>
    </dgm:pt>
    <dgm:pt modelId="{2236BFCF-2DF5-4E9B-AFA9-237B46CF1E5F}" type="sibTrans" cxnId="{B55371AD-2E31-4AD3-BDC5-9CD83591CC00}">
      <dgm:prSet/>
      <dgm:spPr/>
      <dgm:t>
        <a:bodyPr/>
        <a:lstStyle/>
        <a:p>
          <a:endParaRPr lang="et-EE"/>
        </a:p>
      </dgm:t>
    </dgm:pt>
    <dgm:pt modelId="{E45994AD-C429-4520-B6EB-664F977E9744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21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Sustainability, replication and exploitation of project results</a:t>
          </a:r>
          <a:endParaRPr lang="et-EE" sz="21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gm:t>
    </dgm:pt>
    <dgm:pt modelId="{21B5CA26-8F2F-4305-BA09-05F796FA0443}" type="parTrans" cxnId="{59E74CE2-0B08-43C2-9250-5C58102E88A2}">
      <dgm:prSet/>
      <dgm:spPr/>
      <dgm:t>
        <a:bodyPr/>
        <a:lstStyle/>
        <a:p>
          <a:endParaRPr lang="et-EE"/>
        </a:p>
      </dgm:t>
    </dgm:pt>
    <dgm:pt modelId="{44E6A10C-C274-42AD-9BF5-4031BE5777FD}" type="sibTrans" cxnId="{59E74CE2-0B08-43C2-9250-5C58102E88A2}">
      <dgm:prSet/>
      <dgm:spPr/>
      <dgm:t>
        <a:bodyPr/>
        <a:lstStyle/>
        <a:p>
          <a:endParaRPr lang="et-EE"/>
        </a:p>
      </dgm:t>
    </dgm:pt>
    <dgm:pt modelId="{9FD6945E-183B-49C4-B824-FF985CD9183F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t-EE" sz="1600" b="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Ministry</a:t>
          </a:r>
          <a:r>
            <a:rPr lang="et-EE" sz="1600" b="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of Climate</a:t>
          </a:r>
          <a:endParaRPr lang="et-EE" sz="1600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E52AF1-9451-4B11-9318-609612368775}" type="parTrans" cxnId="{8C92EBCC-12C4-4F25-BB2D-ADB525C3BA2E}">
      <dgm:prSet/>
      <dgm:spPr/>
      <dgm:t>
        <a:bodyPr/>
        <a:lstStyle/>
        <a:p>
          <a:endParaRPr lang="et-EE"/>
        </a:p>
      </dgm:t>
    </dgm:pt>
    <dgm:pt modelId="{2A206494-8BD2-41D6-AECA-110F5D675D2F}" type="sibTrans" cxnId="{8C92EBCC-12C4-4F25-BB2D-ADB525C3BA2E}">
      <dgm:prSet/>
      <dgm:spPr/>
      <dgm:t>
        <a:bodyPr/>
        <a:lstStyle/>
        <a:p>
          <a:endParaRPr lang="et-EE"/>
        </a:p>
      </dgm:t>
    </dgm:pt>
    <dgm:pt modelId="{49407891-5D3B-4DFB-8660-D354FC7B12F5}" type="pres">
      <dgm:prSet presAssocID="{9A855AE2-D04D-4F44-BBFA-7ED4F9EE2C7A}" presName="theList" presStyleCnt="0">
        <dgm:presLayoutVars>
          <dgm:dir/>
          <dgm:animLvl val="lvl"/>
          <dgm:resizeHandles val="exact"/>
        </dgm:presLayoutVars>
      </dgm:prSet>
      <dgm:spPr/>
    </dgm:pt>
    <dgm:pt modelId="{D26C8EAF-C866-41F0-924F-D79611FFA67F}" type="pres">
      <dgm:prSet presAssocID="{AB9554CE-6ED0-4700-9C3C-797ECEAF5706}" presName="compNode" presStyleCnt="0"/>
      <dgm:spPr/>
    </dgm:pt>
    <dgm:pt modelId="{82C8A5DF-9862-4D8A-AFBF-26350CDE0113}" type="pres">
      <dgm:prSet presAssocID="{AB9554CE-6ED0-4700-9C3C-797ECEAF5706}" presName="aNode" presStyleLbl="bgShp" presStyleIdx="0" presStyleCnt="3"/>
      <dgm:spPr/>
    </dgm:pt>
    <dgm:pt modelId="{F6FBA593-CC13-437A-BE6D-DCDAD5D9A8C8}" type="pres">
      <dgm:prSet presAssocID="{AB9554CE-6ED0-4700-9C3C-797ECEAF5706}" presName="textNode" presStyleLbl="bgShp" presStyleIdx="0" presStyleCnt="3"/>
      <dgm:spPr/>
    </dgm:pt>
    <dgm:pt modelId="{85D20145-7DC8-4EF5-A23D-E951DB9C9CA4}" type="pres">
      <dgm:prSet presAssocID="{AB9554CE-6ED0-4700-9C3C-797ECEAF5706}" presName="compChildNode" presStyleCnt="0"/>
      <dgm:spPr/>
    </dgm:pt>
    <dgm:pt modelId="{B8E387EE-895D-4DCA-91BC-1716FB122FCE}" type="pres">
      <dgm:prSet presAssocID="{AB9554CE-6ED0-4700-9C3C-797ECEAF5706}" presName="theInnerList" presStyleCnt="0"/>
      <dgm:spPr/>
    </dgm:pt>
    <dgm:pt modelId="{B417D54C-4D8A-429D-A946-469D5D25D8CE}" type="pres">
      <dgm:prSet presAssocID="{66AF16E8-8965-40C3-9EF0-FA691107E59B}" presName="childNode" presStyleLbl="node1" presStyleIdx="0" presStyleCnt="6" custScaleY="358675">
        <dgm:presLayoutVars>
          <dgm:bulletEnabled val="1"/>
        </dgm:presLayoutVars>
      </dgm:prSet>
      <dgm:spPr/>
    </dgm:pt>
    <dgm:pt modelId="{DB81C7E5-0C04-4890-85EF-ABF89D293070}" type="pres">
      <dgm:prSet presAssocID="{66AF16E8-8965-40C3-9EF0-FA691107E59B}" presName="aSpace2" presStyleCnt="0"/>
      <dgm:spPr/>
    </dgm:pt>
    <dgm:pt modelId="{D0B3E700-0606-472D-9670-3A32AC7DF8BB}" type="pres">
      <dgm:prSet presAssocID="{55E3093C-F544-4251-9828-A534213BDC7E}" presName="childNode" presStyleLbl="node1" presStyleIdx="1" presStyleCnt="6" custLinFactNeighborX="-16" custLinFactNeighborY="-27042">
        <dgm:presLayoutVars>
          <dgm:bulletEnabled val="1"/>
        </dgm:presLayoutVars>
      </dgm:prSet>
      <dgm:spPr/>
    </dgm:pt>
    <dgm:pt modelId="{93F4A865-685B-47C8-85FD-2A21C03F96B0}" type="pres">
      <dgm:prSet presAssocID="{AB9554CE-6ED0-4700-9C3C-797ECEAF5706}" presName="aSpace" presStyleCnt="0"/>
      <dgm:spPr/>
    </dgm:pt>
    <dgm:pt modelId="{CD27939A-BDA0-4EBE-ADA5-8D21483D6235}" type="pres">
      <dgm:prSet presAssocID="{4343265B-82A0-42E9-9E0A-4F4C4B678E46}" presName="compNode" presStyleCnt="0"/>
      <dgm:spPr/>
    </dgm:pt>
    <dgm:pt modelId="{3B22C08B-4DCB-4303-893C-A3B5EEE2FEBB}" type="pres">
      <dgm:prSet presAssocID="{4343265B-82A0-42E9-9E0A-4F4C4B678E46}" presName="aNode" presStyleLbl="bgShp" presStyleIdx="1" presStyleCnt="3" custLinFactNeighborX="440" custLinFactNeighborY="1979"/>
      <dgm:spPr/>
    </dgm:pt>
    <dgm:pt modelId="{B8B5ECB4-3234-4B01-9AE8-C761FFFBA3B2}" type="pres">
      <dgm:prSet presAssocID="{4343265B-82A0-42E9-9E0A-4F4C4B678E46}" presName="textNode" presStyleLbl="bgShp" presStyleIdx="1" presStyleCnt="3"/>
      <dgm:spPr/>
    </dgm:pt>
    <dgm:pt modelId="{6E5CA530-D8D0-4D50-9331-4502444A4D1C}" type="pres">
      <dgm:prSet presAssocID="{4343265B-82A0-42E9-9E0A-4F4C4B678E46}" presName="compChildNode" presStyleCnt="0"/>
      <dgm:spPr/>
    </dgm:pt>
    <dgm:pt modelId="{CB12BC50-02A1-4F3A-87FE-A727C4C74BD4}" type="pres">
      <dgm:prSet presAssocID="{4343265B-82A0-42E9-9E0A-4F4C4B678E46}" presName="theInnerList" presStyleCnt="0"/>
      <dgm:spPr/>
    </dgm:pt>
    <dgm:pt modelId="{F001ECD6-CE21-4CCB-9E7E-80AFFD8FB90E}" type="pres">
      <dgm:prSet presAssocID="{C55A793B-AFC6-40DC-A11E-36ADA910A203}" presName="childNode" presStyleLbl="node1" presStyleIdx="2" presStyleCnt="6" custScaleY="359153">
        <dgm:presLayoutVars>
          <dgm:bulletEnabled val="1"/>
        </dgm:presLayoutVars>
      </dgm:prSet>
      <dgm:spPr/>
    </dgm:pt>
    <dgm:pt modelId="{4B0B630E-0C30-4ECD-AD8E-A7252266EC29}" type="pres">
      <dgm:prSet presAssocID="{C55A793B-AFC6-40DC-A11E-36ADA910A203}" presName="aSpace2" presStyleCnt="0"/>
      <dgm:spPr/>
    </dgm:pt>
    <dgm:pt modelId="{D5B4B072-6BB0-4586-B85A-02C916591A25}" type="pres">
      <dgm:prSet presAssocID="{D0449F77-1D65-4AB0-A733-7BA848A11437}" presName="childNode" presStyleLbl="node1" presStyleIdx="3" presStyleCnt="6">
        <dgm:presLayoutVars>
          <dgm:bulletEnabled val="1"/>
        </dgm:presLayoutVars>
      </dgm:prSet>
      <dgm:spPr/>
    </dgm:pt>
    <dgm:pt modelId="{C3D133AE-3AAF-4686-87E1-F4A1854B2322}" type="pres">
      <dgm:prSet presAssocID="{4343265B-82A0-42E9-9E0A-4F4C4B678E46}" presName="aSpace" presStyleCnt="0"/>
      <dgm:spPr/>
    </dgm:pt>
    <dgm:pt modelId="{1461B9B9-A1AF-4BAE-8581-BA182941EB3A}" type="pres">
      <dgm:prSet presAssocID="{449DD8FA-E141-4D9E-A8B9-5AAD3FC80EA6}" presName="compNode" presStyleCnt="0"/>
      <dgm:spPr/>
    </dgm:pt>
    <dgm:pt modelId="{94172958-0A61-45F3-85C4-B7FC93AC9E5E}" type="pres">
      <dgm:prSet presAssocID="{449DD8FA-E141-4D9E-A8B9-5AAD3FC80EA6}" presName="aNode" presStyleLbl="bgShp" presStyleIdx="2" presStyleCnt="3" custLinFactNeighborX="24475" custLinFactNeighborY="315"/>
      <dgm:spPr/>
    </dgm:pt>
    <dgm:pt modelId="{1792CBF1-9E50-474A-A063-0EC061C5EE81}" type="pres">
      <dgm:prSet presAssocID="{449DD8FA-E141-4D9E-A8B9-5AAD3FC80EA6}" presName="textNode" presStyleLbl="bgShp" presStyleIdx="2" presStyleCnt="3"/>
      <dgm:spPr/>
    </dgm:pt>
    <dgm:pt modelId="{CA1A9976-9D34-4867-8302-3E06C458E486}" type="pres">
      <dgm:prSet presAssocID="{449DD8FA-E141-4D9E-A8B9-5AAD3FC80EA6}" presName="compChildNode" presStyleCnt="0"/>
      <dgm:spPr/>
    </dgm:pt>
    <dgm:pt modelId="{621A2AAE-7704-4E48-BC6E-A7B48BB79D07}" type="pres">
      <dgm:prSet presAssocID="{449DD8FA-E141-4D9E-A8B9-5AAD3FC80EA6}" presName="theInnerList" presStyleCnt="0"/>
      <dgm:spPr/>
    </dgm:pt>
    <dgm:pt modelId="{EE3C445E-5F91-4D21-9E37-F75E7868EB70}" type="pres">
      <dgm:prSet presAssocID="{E45994AD-C429-4520-B6EB-664F977E9744}" presName="childNode" presStyleLbl="node1" presStyleIdx="4" presStyleCnt="6" custScaleY="368182">
        <dgm:presLayoutVars>
          <dgm:bulletEnabled val="1"/>
        </dgm:presLayoutVars>
      </dgm:prSet>
      <dgm:spPr/>
    </dgm:pt>
    <dgm:pt modelId="{F4C1F4DE-DB76-4464-97F4-ACAD59F3EE80}" type="pres">
      <dgm:prSet presAssocID="{E45994AD-C429-4520-B6EB-664F977E9744}" presName="aSpace2" presStyleCnt="0"/>
      <dgm:spPr/>
    </dgm:pt>
    <dgm:pt modelId="{C6D64DB9-514C-44F8-B2DD-7CF9573209C7}" type="pres">
      <dgm:prSet presAssocID="{9FD6945E-183B-49C4-B824-FF985CD9183F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16040B07-F336-4B62-859A-596ECD720D81}" type="presOf" srcId="{66AF16E8-8965-40C3-9EF0-FA691107E59B}" destId="{B417D54C-4D8A-429D-A946-469D5D25D8CE}" srcOrd="0" destOrd="0" presId="urn:microsoft.com/office/officeart/2005/8/layout/lProcess2"/>
    <dgm:cxn modelId="{546A8A1E-F1CD-40BA-86A7-41C2B944EC76}" type="presOf" srcId="{E45994AD-C429-4520-B6EB-664F977E9744}" destId="{EE3C445E-5F91-4D21-9E37-F75E7868EB70}" srcOrd="0" destOrd="0" presId="urn:microsoft.com/office/officeart/2005/8/layout/lProcess2"/>
    <dgm:cxn modelId="{4BD3251F-DC32-4C8F-9EBC-943797BD3506}" srcId="{4343265B-82A0-42E9-9E0A-4F4C4B678E46}" destId="{D0449F77-1D65-4AB0-A733-7BA848A11437}" srcOrd="1" destOrd="0" parTransId="{F5148EA6-33C1-47D4-A6BD-7FCD4775EA42}" sibTransId="{E2C797C5-F68D-41F3-9BBB-B6862760C4E9}"/>
    <dgm:cxn modelId="{CEB26D2A-E395-4E5D-966D-C9D63DBDEECE}" type="presOf" srcId="{55E3093C-F544-4251-9828-A534213BDC7E}" destId="{D0B3E700-0606-472D-9670-3A32AC7DF8BB}" srcOrd="0" destOrd="0" presId="urn:microsoft.com/office/officeart/2005/8/layout/lProcess2"/>
    <dgm:cxn modelId="{7E72795B-AEF1-4280-B144-3057A193730A}" type="presOf" srcId="{449DD8FA-E141-4D9E-A8B9-5AAD3FC80EA6}" destId="{94172958-0A61-45F3-85C4-B7FC93AC9E5E}" srcOrd="0" destOrd="0" presId="urn:microsoft.com/office/officeart/2005/8/layout/lProcess2"/>
    <dgm:cxn modelId="{C333C544-4ACF-4ADD-A385-9526390BC613}" type="presOf" srcId="{449DD8FA-E141-4D9E-A8B9-5AAD3FC80EA6}" destId="{1792CBF1-9E50-474A-A063-0EC061C5EE81}" srcOrd="1" destOrd="0" presId="urn:microsoft.com/office/officeart/2005/8/layout/lProcess2"/>
    <dgm:cxn modelId="{B7192F48-9A19-4014-8F0D-BC74919C0BEA}" srcId="{9A855AE2-D04D-4F44-BBFA-7ED4F9EE2C7A}" destId="{4343265B-82A0-42E9-9E0A-4F4C4B678E46}" srcOrd="1" destOrd="0" parTransId="{0D60068E-A195-401B-A52F-898C24D38EA9}" sibTransId="{E4991351-F6B4-45B5-8C0E-2838B0580922}"/>
    <dgm:cxn modelId="{B33AD250-A6FB-4EEC-A0AF-A115F6DAC660}" type="presOf" srcId="{4343265B-82A0-42E9-9E0A-4F4C4B678E46}" destId="{B8B5ECB4-3234-4B01-9AE8-C761FFFBA3B2}" srcOrd="1" destOrd="0" presId="urn:microsoft.com/office/officeart/2005/8/layout/lProcess2"/>
    <dgm:cxn modelId="{E821B752-736E-4815-85D7-87C69A74461B}" srcId="{AB9554CE-6ED0-4700-9C3C-797ECEAF5706}" destId="{55E3093C-F544-4251-9828-A534213BDC7E}" srcOrd="1" destOrd="0" parTransId="{B58628FB-0B4A-4E46-BCCC-9FD50235F384}" sibTransId="{DBDA4A8E-6B85-479A-9329-F753FA667B0A}"/>
    <dgm:cxn modelId="{2A4F2489-4F7F-4813-BCEB-6A822E6B3CD5}" type="presOf" srcId="{AB9554CE-6ED0-4700-9C3C-797ECEAF5706}" destId="{F6FBA593-CC13-437A-BE6D-DCDAD5D9A8C8}" srcOrd="1" destOrd="0" presId="urn:microsoft.com/office/officeart/2005/8/layout/lProcess2"/>
    <dgm:cxn modelId="{92F62F90-0C94-4B91-B526-BA13696720D1}" type="presOf" srcId="{AB9554CE-6ED0-4700-9C3C-797ECEAF5706}" destId="{82C8A5DF-9862-4D8A-AFBF-26350CDE0113}" srcOrd="0" destOrd="0" presId="urn:microsoft.com/office/officeart/2005/8/layout/lProcess2"/>
    <dgm:cxn modelId="{EC3820A7-48AE-4620-A248-F2E393355099}" type="presOf" srcId="{C55A793B-AFC6-40DC-A11E-36ADA910A203}" destId="{F001ECD6-CE21-4CCB-9E7E-80AFFD8FB90E}" srcOrd="0" destOrd="0" presId="urn:microsoft.com/office/officeart/2005/8/layout/lProcess2"/>
    <dgm:cxn modelId="{9E50B4A8-3B5F-4F1A-B85F-A69A7258AD59}" type="presOf" srcId="{D0449F77-1D65-4AB0-A733-7BA848A11437}" destId="{D5B4B072-6BB0-4586-B85A-02C916591A25}" srcOrd="0" destOrd="0" presId="urn:microsoft.com/office/officeart/2005/8/layout/lProcess2"/>
    <dgm:cxn modelId="{B55371AD-2E31-4AD3-BDC5-9CD83591CC00}" srcId="{9A855AE2-D04D-4F44-BBFA-7ED4F9EE2C7A}" destId="{449DD8FA-E141-4D9E-A8B9-5AAD3FC80EA6}" srcOrd="2" destOrd="0" parTransId="{AE400609-2420-4551-AB32-293E53CBFE1A}" sibTransId="{2236BFCF-2DF5-4E9B-AFA9-237B46CF1E5F}"/>
    <dgm:cxn modelId="{8C92EBCC-12C4-4F25-BB2D-ADB525C3BA2E}" srcId="{449DD8FA-E141-4D9E-A8B9-5AAD3FC80EA6}" destId="{9FD6945E-183B-49C4-B824-FF985CD9183F}" srcOrd="1" destOrd="0" parTransId="{51E52AF1-9451-4B11-9318-609612368775}" sibTransId="{2A206494-8BD2-41D6-AECA-110F5D675D2F}"/>
    <dgm:cxn modelId="{D038EBCD-66DF-4E29-A329-ED55003F664C}" type="presOf" srcId="{4343265B-82A0-42E9-9E0A-4F4C4B678E46}" destId="{3B22C08B-4DCB-4303-893C-A3B5EEE2FEBB}" srcOrd="0" destOrd="0" presId="urn:microsoft.com/office/officeart/2005/8/layout/lProcess2"/>
    <dgm:cxn modelId="{FD8914CE-730F-4363-9115-19BF32EFE54F}" type="presOf" srcId="{9A855AE2-D04D-4F44-BBFA-7ED4F9EE2C7A}" destId="{49407891-5D3B-4DFB-8660-D354FC7B12F5}" srcOrd="0" destOrd="0" presId="urn:microsoft.com/office/officeart/2005/8/layout/lProcess2"/>
    <dgm:cxn modelId="{6753DADC-F3CE-4F58-BCEE-24006BE046A6}" srcId="{9A855AE2-D04D-4F44-BBFA-7ED4F9EE2C7A}" destId="{AB9554CE-6ED0-4700-9C3C-797ECEAF5706}" srcOrd="0" destOrd="0" parTransId="{F1738889-7693-4354-A2B0-30DE2892D032}" sibTransId="{C7C45E17-5EC7-467B-B780-3B1C21946E7E}"/>
    <dgm:cxn modelId="{FA7429E0-6831-4A19-9C7F-0A88BA90BC0A}" type="presOf" srcId="{9FD6945E-183B-49C4-B824-FF985CD9183F}" destId="{C6D64DB9-514C-44F8-B2DD-7CF9573209C7}" srcOrd="0" destOrd="0" presId="urn:microsoft.com/office/officeart/2005/8/layout/lProcess2"/>
    <dgm:cxn modelId="{59E74CE2-0B08-43C2-9250-5C58102E88A2}" srcId="{449DD8FA-E141-4D9E-A8B9-5AAD3FC80EA6}" destId="{E45994AD-C429-4520-B6EB-664F977E9744}" srcOrd="0" destOrd="0" parTransId="{21B5CA26-8F2F-4305-BA09-05F796FA0443}" sibTransId="{44E6A10C-C274-42AD-9BF5-4031BE5777FD}"/>
    <dgm:cxn modelId="{54D217FA-EFF9-4A20-8843-CD387214DD1D}" srcId="{4343265B-82A0-42E9-9E0A-4F4C4B678E46}" destId="{C55A793B-AFC6-40DC-A11E-36ADA910A203}" srcOrd="0" destOrd="0" parTransId="{5E6F995E-B399-4A27-BAE3-A7E7A60ABB2A}" sibTransId="{98FAC51A-5877-49FF-8B51-5D3EFB00058E}"/>
    <dgm:cxn modelId="{33416AFE-5726-45EA-AE88-FFA73B2EE4B2}" srcId="{AB9554CE-6ED0-4700-9C3C-797ECEAF5706}" destId="{66AF16E8-8965-40C3-9EF0-FA691107E59B}" srcOrd="0" destOrd="0" parTransId="{410EBB21-3633-4796-AFA0-CA90FFE84926}" sibTransId="{9F6C648D-A845-45D7-B6EF-B4B9CEA531E6}"/>
    <dgm:cxn modelId="{EE595C1B-818A-4E91-8534-9138AD4A16E1}" type="presParOf" srcId="{49407891-5D3B-4DFB-8660-D354FC7B12F5}" destId="{D26C8EAF-C866-41F0-924F-D79611FFA67F}" srcOrd="0" destOrd="0" presId="urn:microsoft.com/office/officeart/2005/8/layout/lProcess2"/>
    <dgm:cxn modelId="{B377F5DC-6F08-4065-9F71-0DED8785C1FB}" type="presParOf" srcId="{D26C8EAF-C866-41F0-924F-D79611FFA67F}" destId="{82C8A5DF-9862-4D8A-AFBF-26350CDE0113}" srcOrd="0" destOrd="0" presId="urn:microsoft.com/office/officeart/2005/8/layout/lProcess2"/>
    <dgm:cxn modelId="{0AC1A4FB-1D58-449B-88DD-7D0185011E30}" type="presParOf" srcId="{D26C8EAF-C866-41F0-924F-D79611FFA67F}" destId="{F6FBA593-CC13-437A-BE6D-DCDAD5D9A8C8}" srcOrd="1" destOrd="0" presId="urn:microsoft.com/office/officeart/2005/8/layout/lProcess2"/>
    <dgm:cxn modelId="{3BB2FF69-C307-4F32-AAD0-E02B9ED17E80}" type="presParOf" srcId="{D26C8EAF-C866-41F0-924F-D79611FFA67F}" destId="{85D20145-7DC8-4EF5-A23D-E951DB9C9CA4}" srcOrd="2" destOrd="0" presId="urn:microsoft.com/office/officeart/2005/8/layout/lProcess2"/>
    <dgm:cxn modelId="{793BD9F8-858E-4D92-9855-76CEE544C570}" type="presParOf" srcId="{85D20145-7DC8-4EF5-A23D-E951DB9C9CA4}" destId="{B8E387EE-895D-4DCA-91BC-1716FB122FCE}" srcOrd="0" destOrd="0" presId="urn:microsoft.com/office/officeart/2005/8/layout/lProcess2"/>
    <dgm:cxn modelId="{85859264-A48C-4D0C-95E8-F430DD09EAF7}" type="presParOf" srcId="{B8E387EE-895D-4DCA-91BC-1716FB122FCE}" destId="{B417D54C-4D8A-429D-A946-469D5D25D8CE}" srcOrd="0" destOrd="0" presId="urn:microsoft.com/office/officeart/2005/8/layout/lProcess2"/>
    <dgm:cxn modelId="{2BA9CDBD-4959-44A8-BBC0-1C670F2516AC}" type="presParOf" srcId="{B8E387EE-895D-4DCA-91BC-1716FB122FCE}" destId="{DB81C7E5-0C04-4890-85EF-ABF89D293070}" srcOrd="1" destOrd="0" presId="urn:microsoft.com/office/officeart/2005/8/layout/lProcess2"/>
    <dgm:cxn modelId="{277D22FB-B24B-41E9-8AE0-98BB333B31DC}" type="presParOf" srcId="{B8E387EE-895D-4DCA-91BC-1716FB122FCE}" destId="{D0B3E700-0606-472D-9670-3A32AC7DF8BB}" srcOrd="2" destOrd="0" presId="urn:microsoft.com/office/officeart/2005/8/layout/lProcess2"/>
    <dgm:cxn modelId="{AF128045-C8F9-44E3-B995-C1962C86BB55}" type="presParOf" srcId="{49407891-5D3B-4DFB-8660-D354FC7B12F5}" destId="{93F4A865-685B-47C8-85FD-2A21C03F96B0}" srcOrd="1" destOrd="0" presId="urn:microsoft.com/office/officeart/2005/8/layout/lProcess2"/>
    <dgm:cxn modelId="{35B9F93B-7631-4CA6-9F62-010CF4033E6C}" type="presParOf" srcId="{49407891-5D3B-4DFB-8660-D354FC7B12F5}" destId="{CD27939A-BDA0-4EBE-ADA5-8D21483D6235}" srcOrd="2" destOrd="0" presId="urn:microsoft.com/office/officeart/2005/8/layout/lProcess2"/>
    <dgm:cxn modelId="{37A73A7A-2DC3-4087-88AC-56EAC4864015}" type="presParOf" srcId="{CD27939A-BDA0-4EBE-ADA5-8D21483D6235}" destId="{3B22C08B-4DCB-4303-893C-A3B5EEE2FEBB}" srcOrd="0" destOrd="0" presId="urn:microsoft.com/office/officeart/2005/8/layout/lProcess2"/>
    <dgm:cxn modelId="{2D084E0E-99F8-4764-9809-2127A28C928E}" type="presParOf" srcId="{CD27939A-BDA0-4EBE-ADA5-8D21483D6235}" destId="{B8B5ECB4-3234-4B01-9AE8-C761FFFBA3B2}" srcOrd="1" destOrd="0" presId="urn:microsoft.com/office/officeart/2005/8/layout/lProcess2"/>
    <dgm:cxn modelId="{180578A6-B02D-485C-ABBB-DE1F7FE6FA24}" type="presParOf" srcId="{CD27939A-BDA0-4EBE-ADA5-8D21483D6235}" destId="{6E5CA530-D8D0-4D50-9331-4502444A4D1C}" srcOrd="2" destOrd="0" presId="urn:microsoft.com/office/officeart/2005/8/layout/lProcess2"/>
    <dgm:cxn modelId="{C7F30145-D51B-4CD8-958E-4223B0257481}" type="presParOf" srcId="{6E5CA530-D8D0-4D50-9331-4502444A4D1C}" destId="{CB12BC50-02A1-4F3A-87FE-A727C4C74BD4}" srcOrd="0" destOrd="0" presId="urn:microsoft.com/office/officeart/2005/8/layout/lProcess2"/>
    <dgm:cxn modelId="{ABE0BDFE-FB2A-4890-9734-D8781128C7C0}" type="presParOf" srcId="{CB12BC50-02A1-4F3A-87FE-A727C4C74BD4}" destId="{F001ECD6-CE21-4CCB-9E7E-80AFFD8FB90E}" srcOrd="0" destOrd="0" presId="urn:microsoft.com/office/officeart/2005/8/layout/lProcess2"/>
    <dgm:cxn modelId="{B35BABD3-074C-4CB3-96D6-FCF25E8D1BFC}" type="presParOf" srcId="{CB12BC50-02A1-4F3A-87FE-A727C4C74BD4}" destId="{4B0B630E-0C30-4ECD-AD8E-A7252266EC29}" srcOrd="1" destOrd="0" presId="urn:microsoft.com/office/officeart/2005/8/layout/lProcess2"/>
    <dgm:cxn modelId="{4DB3E072-AEE4-407B-AEB1-715079650253}" type="presParOf" srcId="{CB12BC50-02A1-4F3A-87FE-A727C4C74BD4}" destId="{D5B4B072-6BB0-4586-B85A-02C916591A25}" srcOrd="2" destOrd="0" presId="urn:microsoft.com/office/officeart/2005/8/layout/lProcess2"/>
    <dgm:cxn modelId="{FF5E7463-B70C-414B-AC36-DE7AFFD38A11}" type="presParOf" srcId="{49407891-5D3B-4DFB-8660-D354FC7B12F5}" destId="{C3D133AE-3AAF-4686-87E1-F4A1854B2322}" srcOrd="3" destOrd="0" presId="urn:microsoft.com/office/officeart/2005/8/layout/lProcess2"/>
    <dgm:cxn modelId="{FE27F3A4-C4BF-4CD6-9E46-7B3A84B1E193}" type="presParOf" srcId="{49407891-5D3B-4DFB-8660-D354FC7B12F5}" destId="{1461B9B9-A1AF-4BAE-8581-BA182941EB3A}" srcOrd="4" destOrd="0" presId="urn:microsoft.com/office/officeart/2005/8/layout/lProcess2"/>
    <dgm:cxn modelId="{6C6946C2-0DFD-44CD-BDBD-3A170A2CBC87}" type="presParOf" srcId="{1461B9B9-A1AF-4BAE-8581-BA182941EB3A}" destId="{94172958-0A61-45F3-85C4-B7FC93AC9E5E}" srcOrd="0" destOrd="0" presId="urn:microsoft.com/office/officeart/2005/8/layout/lProcess2"/>
    <dgm:cxn modelId="{5357037B-D65C-4CE1-B2FC-07F0AC7E6E06}" type="presParOf" srcId="{1461B9B9-A1AF-4BAE-8581-BA182941EB3A}" destId="{1792CBF1-9E50-474A-A063-0EC061C5EE81}" srcOrd="1" destOrd="0" presId="urn:microsoft.com/office/officeart/2005/8/layout/lProcess2"/>
    <dgm:cxn modelId="{E16BE6D6-2136-4345-ACD2-C4B70FBF30C3}" type="presParOf" srcId="{1461B9B9-A1AF-4BAE-8581-BA182941EB3A}" destId="{CA1A9976-9D34-4867-8302-3E06C458E486}" srcOrd="2" destOrd="0" presId="urn:microsoft.com/office/officeart/2005/8/layout/lProcess2"/>
    <dgm:cxn modelId="{29F27F65-14D7-4374-BC1F-F889C3D81CBD}" type="presParOf" srcId="{CA1A9976-9D34-4867-8302-3E06C458E486}" destId="{621A2AAE-7704-4E48-BC6E-A7B48BB79D07}" srcOrd="0" destOrd="0" presId="urn:microsoft.com/office/officeart/2005/8/layout/lProcess2"/>
    <dgm:cxn modelId="{FEE56141-0DE1-4169-9655-3574F7A46774}" type="presParOf" srcId="{621A2AAE-7704-4E48-BC6E-A7B48BB79D07}" destId="{EE3C445E-5F91-4D21-9E37-F75E7868EB70}" srcOrd="0" destOrd="0" presId="urn:microsoft.com/office/officeart/2005/8/layout/lProcess2"/>
    <dgm:cxn modelId="{3BB2D162-C53E-46BB-8583-D574509D774D}" type="presParOf" srcId="{621A2AAE-7704-4E48-BC6E-A7B48BB79D07}" destId="{F4C1F4DE-DB76-4464-97F4-ACAD59F3EE80}" srcOrd="1" destOrd="0" presId="urn:microsoft.com/office/officeart/2005/8/layout/lProcess2"/>
    <dgm:cxn modelId="{5242EB28-B052-4307-9110-6AA2652AB1A8}" type="presParOf" srcId="{621A2AAE-7704-4E48-BC6E-A7B48BB79D07}" destId="{C6D64DB9-514C-44F8-B2DD-7CF9573209C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8A5DF-9862-4D8A-AFBF-26350CDE0113}">
      <dsp:nvSpPr>
        <dsp:cNvPr id="0" name=""/>
        <dsp:cNvSpPr/>
      </dsp:nvSpPr>
      <dsp:spPr>
        <a:xfrm>
          <a:off x="972" y="0"/>
          <a:ext cx="2527261" cy="5109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WP1</a:t>
          </a:r>
        </a:p>
      </dsp:txBody>
      <dsp:txXfrm>
        <a:off x="972" y="0"/>
        <a:ext cx="2527261" cy="1532928"/>
      </dsp:txXfrm>
    </dsp:sp>
    <dsp:sp modelId="{B417D54C-4D8A-429D-A946-469D5D25D8CE}">
      <dsp:nvSpPr>
        <dsp:cNvPr id="0" name=""/>
        <dsp:cNvSpPr/>
      </dsp:nvSpPr>
      <dsp:spPr>
        <a:xfrm>
          <a:off x="253698" y="1533393"/>
          <a:ext cx="2021809" cy="25691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Project coordination, management and monitoring activities</a:t>
          </a:r>
          <a:endParaRPr lang="et-EE" sz="21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12915" y="1592610"/>
        <a:ext cx="1903375" cy="2450676"/>
      </dsp:txXfrm>
    </dsp:sp>
    <dsp:sp modelId="{D0B3E700-0606-472D-9670-3A32AC7DF8BB}">
      <dsp:nvSpPr>
        <dsp:cNvPr id="0" name=""/>
        <dsp:cNvSpPr/>
      </dsp:nvSpPr>
      <dsp:spPr>
        <a:xfrm>
          <a:off x="253698" y="4202677"/>
          <a:ext cx="2021809" cy="651133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Ministry</a:t>
          </a:r>
          <a:r>
            <a:rPr lang="et-EE" sz="1600" b="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of Climate</a:t>
          </a:r>
        </a:p>
      </dsp:txBody>
      <dsp:txXfrm>
        <a:off x="272769" y="4221748"/>
        <a:ext cx="1983667" cy="612991"/>
      </dsp:txXfrm>
    </dsp:sp>
    <dsp:sp modelId="{3B22C08B-4DCB-4303-893C-A3B5EEE2FEBB}">
      <dsp:nvSpPr>
        <dsp:cNvPr id="0" name=""/>
        <dsp:cNvSpPr/>
      </dsp:nvSpPr>
      <dsp:spPr>
        <a:xfrm>
          <a:off x="2728897" y="0"/>
          <a:ext cx="2527261" cy="5109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WP2</a:t>
          </a:r>
        </a:p>
      </dsp:txBody>
      <dsp:txXfrm>
        <a:off x="2728897" y="0"/>
        <a:ext cx="2527261" cy="1532928"/>
      </dsp:txXfrm>
    </dsp:sp>
    <dsp:sp modelId="{F001ECD6-CE21-4CCB-9E7E-80AFFD8FB90E}">
      <dsp:nvSpPr>
        <dsp:cNvPr id="0" name=""/>
        <dsp:cNvSpPr/>
      </dsp:nvSpPr>
      <dsp:spPr>
        <a:xfrm>
          <a:off x="2970503" y="1533229"/>
          <a:ext cx="2021809" cy="25133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Management of the </a:t>
          </a:r>
          <a:r>
            <a:rPr lang="en-US" sz="210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Alam-Pedja</a:t>
          </a:r>
          <a:r>
            <a:rPr lang="en-US" sz="21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nature conservation area as a pilot</a:t>
          </a:r>
          <a:endParaRPr lang="et-EE" sz="21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029720" y="1592446"/>
        <a:ext cx="1903375" cy="2394866"/>
      </dsp:txXfrm>
    </dsp:sp>
    <dsp:sp modelId="{D5B4B072-6BB0-4586-B85A-02C916591A25}">
      <dsp:nvSpPr>
        <dsp:cNvPr id="0" name=""/>
        <dsp:cNvSpPr/>
      </dsp:nvSpPr>
      <dsp:spPr>
        <a:xfrm>
          <a:off x="2970503" y="4154189"/>
          <a:ext cx="2021809" cy="69978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 err="1">
              <a:solidFill>
                <a:prstClr val="white">
                  <a:lumMod val="50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kern="1200" dirty="0">
              <a:solidFill>
                <a:prstClr val="white">
                  <a:lumMod val="50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</a:t>
          </a:r>
          <a:r>
            <a:rPr lang="et-EE" sz="1600" b="0" kern="1200" dirty="0" err="1">
              <a:solidFill>
                <a:prstClr val="white">
                  <a:lumMod val="50000"/>
                </a:prst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Board</a:t>
          </a:r>
          <a:endParaRPr lang="et-EE" sz="1600" b="0" kern="1200" dirty="0">
            <a:solidFill>
              <a:prstClr val="white">
                <a:lumMod val="50000"/>
              </a:prst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2990999" y="4174685"/>
        <a:ext cx="1980817" cy="658793"/>
      </dsp:txXfrm>
    </dsp:sp>
    <dsp:sp modelId="{94172958-0A61-45F3-85C4-B7FC93AC9E5E}">
      <dsp:nvSpPr>
        <dsp:cNvPr id="0" name=""/>
        <dsp:cNvSpPr/>
      </dsp:nvSpPr>
      <dsp:spPr>
        <a:xfrm>
          <a:off x="5435555" y="0"/>
          <a:ext cx="2527261" cy="51097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WP3</a:t>
          </a:r>
        </a:p>
      </dsp:txBody>
      <dsp:txXfrm>
        <a:off x="5435555" y="0"/>
        <a:ext cx="2527261" cy="1532928"/>
      </dsp:txXfrm>
    </dsp:sp>
    <dsp:sp modelId="{EE3C445E-5F91-4D21-9E37-F75E7868EB70}">
      <dsp:nvSpPr>
        <dsp:cNvPr id="0" name=""/>
        <dsp:cNvSpPr/>
      </dsp:nvSpPr>
      <dsp:spPr>
        <a:xfrm>
          <a:off x="5687309" y="1533172"/>
          <a:ext cx="2021809" cy="25246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Mapping of water bodies affected by climate change and developing support measures for resilience</a:t>
          </a:r>
          <a:endParaRPr lang="et-EE" sz="2100" kern="1200" dirty="0">
            <a:solidFill>
              <a:srgbClr val="002060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5746526" y="1592389"/>
        <a:ext cx="1903375" cy="2406208"/>
      </dsp:txXfrm>
    </dsp:sp>
    <dsp:sp modelId="{C6D64DB9-514C-44F8-B2DD-7CF9573209C7}">
      <dsp:nvSpPr>
        <dsp:cNvPr id="0" name=""/>
        <dsp:cNvSpPr/>
      </dsp:nvSpPr>
      <dsp:spPr>
        <a:xfrm>
          <a:off x="5687309" y="4163976"/>
          <a:ext cx="2021809" cy="69005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Estonian </a:t>
          </a:r>
          <a:r>
            <a:rPr lang="et-EE" sz="1600" b="0" kern="12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Agency </a:t>
          </a:r>
        </a:p>
      </dsp:txBody>
      <dsp:txXfrm>
        <a:off x="5707520" y="4184187"/>
        <a:ext cx="1981387" cy="6496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8A5DF-9862-4D8A-AFBF-26350CDE0113}">
      <dsp:nvSpPr>
        <dsp:cNvPr id="0" name=""/>
        <dsp:cNvSpPr/>
      </dsp:nvSpPr>
      <dsp:spPr>
        <a:xfrm>
          <a:off x="989" y="0"/>
          <a:ext cx="2572969" cy="5040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WP4</a:t>
          </a:r>
        </a:p>
      </dsp:txBody>
      <dsp:txXfrm>
        <a:off x="989" y="0"/>
        <a:ext cx="2572969" cy="1512168"/>
      </dsp:txXfrm>
    </dsp:sp>
    <dsp:sp modelId="{B417D54C-4D8A-429D-A946-469D5D25D8CE}">
      <dsp:nvSpPr>
        <dsp:cNvPr id="0" name=""/>
        <dsp:cNvSpPr/>
      </dsp:nvSpPr>
      <dsp:spPr>
        <a:xfrm>
          <a:off x="258286" y="1512407"/>
          <a:ext cx="2058375" cy="2417536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Compilation of National water re-use strategy</a:t>
          </a:r>
          <a:endParaRPr lang="et-EE" sz="20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18574" y="1572695"/>
        <a:ext cx="1937799" cy="2296960"/>
      </dsp:txXfrm>
    </dsp:sp>
    <dsp:sp modelId="{D0B3E700-0606-472D-9670-3A32AC7DF8BB}">
      <dsp:nvSpPr>
        <dsp:cNvPr id="0" name=""/>
        <dsp:cNvSpPr/>
      </dsp:nvSpPr>
      <dsp:spPr>
        <a:xfrm>
          <a:off x="258286" y="4044391"/>
          <a:ext cx="2058375" cy="7439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Research </a:t>
          </a:r>
          <a:r>
            <a:rPr lang="et-EE" sz="160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Centre</a:t>
          </a:r>
          <a:endParaRPr lang="et-EE" sz="16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280074" y="4066179"/>
        <a:ext cx="2014799" cy="700325"/>
      </dsp:txXfrm>
    </dsp:sp>
    <dsp:sp modelId="{3B22C08B-4DCB-4303-893C-A3B5EEE2FEBB}">
      <dsp:nvSpPr>
        <dsp:cNvPr id="0" name=""/>
        <dsp:cNvSpPr/>
      </dsp:nvSpPr>
      <dsp:spPr>
        <a:xfrm>
          <a:off x="2766931" y="0"/>
          <a:ext cx="2572969" cy="5040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WP5</a:t>
          </a:r>
        </a:p>
      </dsp:txBody>
      <dsp:txXfrm>
        <a:off x="2766931" y="0"/>
        <a:ext cx="2572969" cy="1512168"/>
      </dsp:txXfrm>
    </dsp:sp>
    <dsp:sp modelId="{F001ECD6-CE21-4CCB-9E7E-80AFFD8FB90E}">
      <dsp:nvSpPr>
        <dsp:cNvPr id="0" name=""/>
        <dsp:cNvSpPr/>
      </dsp:nvSpPr>
      <dsp:spPr>
        <a:xfrm>
          <a:off x="3024228" y="1512274"/>
          <a:ext cx="2058375" cy="241964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Ensuring healthy, adaptable, and diverse forests in a changing climate</a:t>
          </a:r>
          <a:endParaRPr lang="et-EE" sz="20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084516" y="1572562"/>
        <a:ext cx="1937799" cy="2299073"/>
      </dsp:txXfrm>
    </dsp:sp>
    <dsp:sp modelId="{D5B4B072-6BB0-4586-B85A-02C916591A25}">
      <dsp:nvSpPr>
        <dsp:cNvPr id="0" name=""/>
        <dsp:cNvSpPr/>
      </dsp:nvSpPr>
      <dsp:spPr>
        <a:xfrm>
          <a:off x="3024228" y="4046124"/>
          <a:ext cx="2058375" cy="74230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University of Life </a:t>
          </a:r>
          <a:r>
            <a:rPr lang="et-EE" sz="160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Sciences</a:t>
          </a:r>
          <a:endParaRPr lang="et-EE" sz="16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045969" y="4067865"/>
        <a:ext cx="2014893" cy="698819"/>
      </dsp:txXfrm>
    </dsp:sp>
    <dsp:sp modelId="{94172958-0A61-45F3-85C4-B7FC93AC9E5E}">
      <dsp:nvSpPr>
        <dsp:cNvPr id="0" name=""/>
        <dsp:cNvSpPr/>
      </dsp:nvSpPr>
      <dsp:spPr>
        <a:xfrm>
          <a:off x="5533863" y="0"/>
          <a:ext cx="2572969" cy="504056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WP6</a:t>
          </a:r>
        </a:p>
      </dsp:txBody>
      <dsp:txXfrm>
        <a:off x="5533863" y="0"/>
        <a:ext cx="2572969" cy="1512168"/>
      </dsp:txXfrm>
    </dsp:sp>
    <dsp:sp modelId="{EE3C445E-5F91-4D21-9E37-F75E7868EB70}">
      <dsp:nvSpPr>
        <dsp:cNvPr id="0" name=""/>
        <dsp:cNvSpPr/>
      </dsp:nvSpPr>
      <dsp:spPr>
        <a:xfrm>
          <a:off x="5790170" y="1512598"/>
          <a:ext cx="2058375" cy="241531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Reducing the effects of anthropogenic factors in a changing climate by removing obsolete dams, restoring the spawning areas and habitats of important water bodies and restocking critically endangered fish species</a:t>
          </a:r>
          <a:endParaRPr lang="et-EE" sz="16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5850458" y="1572886"/>
        <a:ext cx="1937799" cy="2294734"/>
      </dsp:txXfrm>
    </dsp:sp>
    <dsp:sp modelId="{C6D64DB9-514C-44F8-B2DD-7CF9573209C7}">
      <dsp:nvSpPr>
        <dsp:cNvPr id="0" name=""/>
        <dsp:cNvSpPr/>
      </dsp:nvSpPr>
      <dsp:spPr>
        <a:xfrm>
          <a:off x="5790170" y="4042601"/>
          <a:ext cx="2058375" cy="74550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Forest Management </a:t>
          </a:r>
          <a:r>
            <a:rPr lang="et-EE" sz="1600" b="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Centre</a:t>
          </a:r>
          <a:endParaRPr lang="et-EE" sz="1600" b="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5812005" y="4064436"/>
        <a:ext cx="2014705" cy="701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C8A5DF-9862-4D8A-AFBF-26350CDE0113}">
      <dsp:nvSpPr>
        <dsp:cNvPr id="0" name=""/>
        <dsp:cNvSpPr/>
      </dsp:nvSpPr>
      <dsp:spPr>
        <a:xfrm>
          <a:off x="972" y="0"/>
          <a:ext cx="252726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WP7</a:t>
          </a:r>
        </a:p>
      </dsp:txBody>
      <dsp:txXfrm>
        <a:off x="972" y="0"/>
        <a:ext cx="2527261" cy="1533770"/>
      </dsp:txXfrm>
    </dsp:sp>
    <dsp:sp modelId="{B417D54C-4D8A-429D-A946-469D5D25D8CE}">
      <dsp:nvSpPr>
        <dsp:cNvPr id="0" name=""/>
        <dsp:cNvSpPr/>
      </dsp:nvSpPr>
      <dsp:spPr>
        <a:xfrm>
          <a:off x="253698" y="1533821"/>
          <a:ext cx="2021809" cy="2514244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Development of monitoring, information, and support system</a:t>
          </a:r>
          <a:endParaRPr lang="et-EE" sz="2100" kern="1200" dirty="0">
            <a:solidFill>
              <a:srgbClr val="002060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12915" y="1593038"/>
        <a:ext cx="1903375" cy="2395810"/>
      </dsp:txXfrm>
    </dsp:sp>
    <dsp:sp modelId="{D0B3E700-0606-472D-9670-3A32AC7DF8BB}">
      <dsp:nvSpPr>
        <dsp:cNvPr id="0" name=""/>
        <dsp:cNvSpPr/>
      </dsp:nvSpPr>
      <dsp:spPr>
        <a:xfrm>
          <a:off x="253374" y="4126745"/>
          <a:ext cx="2021809" cy="700981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Estonian </a:t>
          </a:r>
          <a:r>
            <a:rPr lang="et-EE" sz="1600" b="0" kern="12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Agency </a:t>
          </a:r>
          <a:endParaRPr lang="et-EE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73905" y="4147276"/>
        <a:ext cx="1980747" cy="659919"/>
      </dsp:txXfrm>
    </dsp:sp>
    <dsp:sp modelId="{3B22C08B-4DCB-4303-893C-A3B5EEE2FEBB}">
      <dsp:nvSpPr>
        <dsp:cNvPr id="0" name=""/>
        <dsp:cNvSpPr/>
      </dsp:nvSpPr>
      <dsp:spPr>
        <a:xfrm>
          <a:off x="2728897" y="0"/>
          <a:ext cx="252726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>
          <a:solidFill>
            <a:srgbClr val="0070C0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WP8</a:t>
          </a:r>
        </a:p>
      </dsp:txBody>
      <dsp:txXfrm>
        <a:off x="2728897" y="0"/>
        <a:ext cx="2527261" cy="1533770"/>
      </dsp:txXfrm>
    </dsp:sp>
    <dsp:sp modelId="{F001ECD6-CE21-4CCB-9E7E-80AFFD8FB90E}">
      <dsp:nvSpPr>
        <dsp:cNvPr id="0" name=""/>
        <dsp:cNvSpPr/>
      </dsp:nvSpPr>
      <dsp:spPr>
        <a:xfrm>
          <a:off x="2970503" y="1534071"/>
          <a:ext cx="2021809" cy="2514680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2100" kern="12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Updating</a:t>
          </a:r>
          <a:r>
            <a:rPr lang="et-EE" sz="21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</a:t>
          </a:r>
          <a:r>
            <a:rPr lang="et-EE" sz="2100" kern="12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climate</a:t>
          </a:r>
          <a:r>
            <a:rPr lang="et-EE" sz="210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</a:t>
          </a:r>
          <a:r>
            <a:rPr lang="et-EE" sz="2100" kern="12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scenarios</a:t>
          </a:r>
          <a:endParaRPr lang="et-EE" sz="2100" kern="1200" dirty="0">
            <a:solidFill>
              <a:srgbClr val="002060"/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3029720" y="1593288"/>
        <a:ext cx="1903375" cy="2396246"/>
      </dsp:txXfrm>
    </dsp:sp>
    <dsp:sp modelId="{D5B4B072-6BB0-4586-B85A-02C916591A25}">
      <dsp:nvSpPr>
        <dsp:cNvPr id="0" name=""/>
        <dsp:cNvSpPr/>
      </dsp:nvSpPr>
      <dsp:spPr>
        <a:xfrm>
          <a:off x="2970503" y="4156470"/>
          <a:ext cx="2021809" cy="70016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Estonian </a:t>
          </a:r>
          <a:r>
            <a:rPr lang="et-EE" sz="1600" b="0" kern="1200" dirty="0" err="1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Environmental</a:t>
          </a:r>
          <a:r>
            <a:rPr lang="et-EE" sz="1600" b="0" kern="1200" dirty="0">
              <a:solidFill>
                <a:srgbClr val="002060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Agency </a:t>
          </a:r>
          <a:endParaRPr lang="et-EE" sz="1600" b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91010" y="4176977"/>
        <a:ext cx="1980795" cy="659155"/>
      </dsp:txXfrm>
    </dsp:sp>
    <dsp:sp modelId="{94172958-0A61-45F3-85C4-B7FC93AC9E5E}">
      <dsp:nvSpPr>
        <dsp:cNvPr id="0" name=""/>
        <dsp:cNvSpPr/>
      </dsp:nvSpPr>
      <dsp:spPr>
        <a:xfrm>
          <a:off x="5435555" y="0"/>
          <a:ext cx="2527261" cy="5112568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25400"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38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WP9</a:t>
          </a:r>
        </a:p>
      </dsp:txBody>
      <dsp:txXfrm>
        <a:off x="5435555" y="0"/>
        <a:ext cx="2527261" cy="1533770"/>
      </dsp:txXfrm>
    </dsp:sp>
    <dsp:sp modelId="{EE3C445E-5F91-4D21-9E37-F75E7868EB70}">
      <dsp:nvSpPr>
        <dsp:cNvPr id="0" name=""/>
        <dsp:cNvSpPr/>
      </dsp:nvSpPr>
      <dsp:spPr>
        <a:xfrm>
          <a:off x="5687309" y="1533848"/>
          <a:ext cx="2021809" cy="253010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40005" rIns="53340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Sustainability, replication and exploitation of project results</a:t>
          </a:r>
          <a:endParaRPr lang="et-EE" sz="2100" kern="1200" dirty="0">
            <a:solidFill>
              <a:schemeClr val="bg1">
                <a:lumMod val="50000"/>
              </a:schemeClr>
            </a:solidFill>
            <a:latin typeface="Roboto Condensed" panose="02000000000000000000" pitchFamily="2" charset="0"/>
            <a:ea typeface="Roboto Condensed" panose="02000000000000000000" pitchFamily="2" charset="0"/>
            <a:cs typeface="Roboto Condensed" panose="02000000000000000000" pitchFamily="2" charset="0"/>
          </a:endParaRPr>
        </a:p>
      </dsp:txBody>
      <dsp:txXfrm>
        <a:off x="5746526" y="1593065"/>
        <a:ext cx="1903375" cy="2411671"/>
      </dsp:txXfrm>
    </dsp:sp>
    <dsp:sp modelId="{C6D64DB9-514C-44F8-B2DD-7CF9573209C7}">
      <dsp:nvSpPr>
        <dsp:cNvPr id="0" name=""/>
        <dsp:cNvSpPr/>
      </dsp:nvSpPr>
      <dsp:spPr>
        <a:xfrm>
          <a:off x="5687309" y="4169674"/>
          <a:ext cx="2021809" cy="687188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t-EE" sz="1600" b="0" kern="1200" dirty="0" err="1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Ministry</a:t>
          </a:r>
          <a:r>
            <a:rPr lang="et-EE" sz="1600" b="0" kern="1200" dirty="0">
              <a:solidFill>
                <a:schemeClr val="bg1">
                  <a:lumMod val="50000"/>
                </a:schemeClr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rPr>
            <a:t> of Climate</a:t>
          </a:r>
          <a:endParaRPr lang="et-EE" sz="1600" kern="1200" dirty="0">
            <a:solidFill>
              <a:schemeClr val="bg1">
                <a:lumMod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707436" y="4189801"/>
        <a:ext cx="1981555" cy="6469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t-EE" noProof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fld id="{2A8A8584-4EB1-48A7-8F44-0D9B48A605BC}" type="slidenum">
              <a:rPr lang="et-EE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916935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FA71CF-A0E4-4722-A5F0-B2788ACC4048}" type="slidenum">
              <a:rPr lang="et-EE" altLang="et-EE" sz="1400" smtClean="0"/>
              <a:pPr>
                <a:spcBef>
                  <a:spcPct val="0"/>
                </a:spcBef>
              </a:pPr>
              <a:t>1</a:t>
            </a:fld>
            <a:endParaRPr lang="et-EE" altLang="et-EE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985623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400" smtClean="0"/>
              <a:pPr>
                <a:spcBef>
                  <a:spcPct val="0"/>
                </a:spcBef>
              </a:pPr>
              <a:t>2</a:t>
            </a:fld>
            <a:endParaRPr lang="et-EE" altLang="et-EE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r>
              <a:rPr lang="et-EE" altLang="et-EE" baseline="0" dirty="0" err="1"/>
              <a:t>Current</a:t>
            </a:r>
            <a:r>
              <a:rPr lang="et-EE" altLang="et-EE" baseline="0" dirty="0"/>
              <a:t> Climate </a:t>
            </a:r>
            <a:r>
              <a:rPr lang="et-EE" altLang="et-EE" baseline="0" dirty="0" err="1"/>
              <a:t>projections</a:t>
            </a:r>
            <a:r>
              <a:rPr lang="et-EE" altLang="et-EE" baseline="0" dirty="0"/>
              <a:t> are </a:t>
            </a:r>
            <a:r>
              <a:rPr lang="et-EE" altLang="et-EE" baseline="0" dirty="0" err="1"/>
              <a:t>from</a:t>
            </a:r>
            <a:r>
              <a:rPr lang="et-EE" altLang="et-EE" baseline="0" dirty="0"/>
              <a:t> </a:t>
            </a:r>
            <a:r>
              <a:rPr lang="et-EE" altLang="et-EE" baseline="0" dirty="0" err="1"/>
              <a:t>year</a:t>
            </a:r>
            <a:r>
              <a:rPr lang="et-EE" altLang="et-EE" baseline="0" dirty="0"/>
              <a:t> 2015 and are </a:t>
            </a:r>
            <a:r>
              <a:rPr lang="et-EE" altLang="et-EE" baseline="0" dirty="0" err="1"/>
              <a:t>not</a:t>
            </a:r>
            <a:r>
              <a:rPr lang="et-EE" altLang="et-EE" baseline="0" dirty="0"/>
              <a:t> </a:t>
            </a:r>
            <a:r>
              <a:rPr lang="et-EE" altLang="et-EE" baseline="0" dirty="0" err="1"/>
              <a:t>very</a:t>
            </a:r>
            <a:r>
              <a:rPr lang="et-EE" altLang="et-EE" baseline="0" dirty="0"/>
              <a:t> </a:t>
            </a:r>
            <a:r>
              <a:rPr lang="et-EE" altLang="et-EE" baseline="0" dirty="0" err="1"/>
              <a:t>detailed</a:t>
            </a: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84058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300"/>
              <a:pPr>
                <a:spcBef>
                  <a:spcPct val="0"/>
                </a:spcBef>
              </a:pPr>
              <a:t>3</a:t>
            </a:fld>
            <a:endParaRPr lang="et-EE" altLang="et-EE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755018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300"/>
              <a:pPr>
                <a:spcBef>
                  <a:spcPct val="0"/>
                </a:spcBef>
              </a:pPr>
              <a:t>4</a:t>
            </a:fld>
            <a:endParaRPr lang="et-EE" altLang="et-EE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428026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04128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23060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141993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560925" indent="-209466" defTabSz="41166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11660" algn="l"/>
                <a:tab pos="823318" algn="l"/>
                <a:tab pos="1234978" algn="l"/>
                <a:tab pos="1646637" algn="l"/>
                <a:tab pos="2058297" algn="l"/>
                <a:tab pos="2469955" algn="l"/>
                <a:tab pos="2881615" algn="l"/>
              </a:tabLst>
              <a:defRPr sz="11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300"/>
              <a:pPr>
                <a:spcBef>
                  <a:spcPct val="0"/>
                </a:spcBef>
              </a:pPr>
              <a:t>5</a:t>
            </a:fld>
            <a:endParaRPr lang="et-EE" altLang="et-EE" sz="13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9482" y="4714969"/>
            <a:ext cx="5438711" cy="4467355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4067800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400" smtClean="0"/>
              <a:pPr>
                <a:spcBef>
                  <a:spcPct val="0"/>
                </a:spcBef>
              </a:pPr>
              <a:t>6</a:t>
            </a:fld>
            <a:endParaRPr lang="et-EE" altLang="et-EE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altLang="et-EE" dirty="0"/>
              <a:t>Ca 15 </a:t>
            </a:r>
            <a:r>
              <a:rPr lang="et-EE" altLang="et-EE" dirty="0" err="1"/>
              <a:t>atmospheric</a:t>
            </a:r>
            <a:r>
              <a:rPr lang="et-EE" altLang="et-EE" dirty="0"/>
              <a:t> </a:t>
            </a:r>
            <a:r>
              <a:rPr lang="et-EE" altLang="et-EE" dirty="0" err="1"/>
              <a:t>variables</a:t>
            </a:r>
            <a:r>
              <a:rPr lang="et-EE" altLang="et-EE" dirty="0"/>
              <a:t>,</a:t>
            </a:r>
            <a:r>
              <a:rPr lang="et-EE" altLang="et-EE" baseline="0" dirty="0"/>
              <a:t> </a:t>
            </a:r>
            <a:r>
              <a:rPr lang="et-EE" altLang="et-EE" baseline="0" dirty="0" err="1"/>
              <a:t>main</a:t>
            </a:r>
            <a:r>
              <a:rPr lang="et-EE" altLang="et-EE" baseline="0" dirty="0"/>
              <a:t> are </a:t>
            </a:r>
            <a:r>
              <a:rPr lang="et-EE" altLang="et-EE" baseline="0" dirty="0" err="1"/>
              <a:t>listed</a:t>
            </a:r>
            <a:r>
              <a:rPr lang="et-EE" altLang="et-EE" baseline="0" dirty="0"/>
              <a:t> </a:t>
            </a:r>
            <a:r>
              <a:rPr lang="et-EE" altLang="et-EE" baseline="0" dirty="0" err="1"/>
              <a:t>here</a:t>
            </a: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22165316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400" smtClean="0"/>
              <a:pPr>
                <a:spcBef>
                  <a:spcPct val="0"/>
                </a:spcBef>
              </a:pPr>
              <a:t>7</a:t>
            </a:fld>
            <a:endParaRPr lang="et-EE" altLang="et-EE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177945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7F13FF6-6145-4F50-AF40-0557B29EACE5}" type="slidenum">
              <a:rPr lang="et-EE" altLang="et-EE" sz="1400" smtClean="0"/>
              <a:pPr>
                <a:spcBef>
                  <a:spcPct val="0"/>
                </a:spcBef>
              </a:pPr>
              <a:t>8</a:t>
            </a:fld>
            <a:endParaRPr lang="et-EE" altLang="et-EE" sz="1400"/>
          </a:p>
        </p:txBody>
      </p:sp>
      <p:sp>
        <p:nvSpPr>
          <p:cNvPr id="122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t-EE" altLang="et-EE" dirty="0"/>
              <a:t>Ca 20 </a:t>
            </a:r>
            <a:r>
              <a:rPr lang="et-EE" altLang="et-EE" dirty="0" err="1"/>
              <a:t>marine</a:t>
            </a:r>
            <a:r>
              <a:rPr lang="et-EE" altLang="et-EE" dirty="0"/>
              <a:t> </a:t>
            </a:r>
            <a:r>
              <a:rPr lang="et-EE" altLang="et-EE" dirty="0" err="1"/>
              <a:t>variables</a:t>
            </a:r>
            <a:r>
              <a:rPr lang="et-EE" altLang="et-EE" dirty="0"/>
              <a:t>, </a:t>
            </a:r>
            <a:r>
              <a:rPr lang="et-EE" altLang="et-EE" dirty="0" err="1"/>
              <a:t>main</a:t>
            </a:r>
            <a:r>
              <a:rPr lang="et-EE" altLang="et-EE" dirty="0"/>
              <a:t> </a:t>
            </a:r>
            <a:r>
              <a:rPr lang="et-EE" altLang="et-EE" dirty="0" err="1"/>
              <a:t>listed</a:t>
            </a:r>
            <a:r>
              <a:rPr lang="et-EE" altLang="et-EE" dirty="0"/>
              <a:t> </a:t>
            </a:r>
            <a:r>
              <a:rPr lang="et-EE" altLang="et-EE" dirty="0" err="1"/>
              <a:t>here</a:t>
            </a:r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4107194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AFA71CF-A0E4-4722-A5F0-B2788ACC4048}" type="slidenum">
              <a:rPr lang="et-EE" altLang="et-EE" sz="1400" smtClean="0"/>
              <a:pPr>
                <a:spcBef>
                  <a:spcPct val="0"/>
                </a:spcBef>
              </a:pPr>
              <a:t>9</a:t>
            </a:fld>
            <a:endParaRPr lang="et-EE" altLang="et-EE" sz="140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t-EE" altLang="et-EE" dirty="0"/>
          </a:p>
        </p:txBody>
      </p:sp>
    </p:spTree>
    <p:extLst>
      <p:ext uri="{BB962C8B-B14F-4D97-AF65-F5344CB8AC3E}">
        <p14:creationId xmlns:p14="http://schemas.microsoft.com/office/powerpoint/2010/main" val="3586571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031" y="1119505"/>
            <a:ext cx="9120188" cy="2381521"/>
          </a:xfrm>
        </p:spPr>
        <p:txBody>
          <a:bodyPr anchor="b"/>
          <a:lstStyle>
            <a:lvl1pPr algn="ctr"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031" y="3592866"/>
            <a:ext cx="9120188" cy="1651546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11" indent="0" algn="ctr">
              <a:buNone/>
              <a:defRPr sz="1995"/>
            </a:lvl2pPr>
            <a:lvl3pPr marL="912023" indent="0" algn="ctr">
              <a:buNone/>
              <a:defRPr sz="1795"/>
            </a:lvl3pPr>
            <a:lvl4pPr marL="1368034" indent="0" algn="ctr">
              <a:buNone/>
              <a:defRPr sz="1596"/>
            </a:lvl4pPr>
            <a:lvl5pPr marL="1824045" indent="0" algn="ctr">
              <a:buNone/>
              <a:defRPr sz="1596"/>
            </a:lvl5pPr>
            <a:lvl6pPr marL="2280056" indent="0" algn="ctr">
              <a:buNone/>
              <a:defRPr sz="1596"/>
            </a:lvl6pPr>
            <a:lvl7pPr marL="2736068" indent="0" algn="ctr">
              <a:buNone/>
              <a:defRPr sz="1596"/>
            </a:lvl7pPr>
            <a:lvl8pPr marL="3192079" indent="0" algn="ctr">
              <a:buNone/>
              <a:defRPr sz="1596"/>
            </a:lvl8pPr>
            <a:lvl9pPr marL="3648090" indent="0" algn="ctr">
              <a:buNone/>
              <a:defRPr sz="1596"/>
            </a:lvl9pPr>
          </a:lstStyle>
          <a:p>
            <a:r>
              <a:rPr lang="et-EE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6F33C-096C-460F-A417-1FFFB80DD413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22287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017CFC-254B-416F-B176-D752171F8C7E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793315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2179" y="364195"/>
            <a:ext cx="2622054" cy="5797040"/>
          </a:xfrm>
        </p:spPr>
        <p:txBody>
          <a:bodyPr vert="eaVert"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017" y="364195"/>
            <a:ext cx="7714159" cy="5797040"/>
          </a:xfrm>
        </p:spPr>
        <p:txBody>
          <a:bodyPr vert="eaVert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D375C6-25EE-400E-95F9-6B9029C59C54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01833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93FD96-E0AD-4ADC-B5CC-CA6763A0074E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942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684" y="1705385"/>
            <a:ext cx="10488216" cy="2845473"/>
          </a:xfrm>
        </p:spPr>
        <p:txBody>
          <a:bodyPr anchor="b"/>
          <a:lstStyle>
            <a:lvl1pPr>
              <a:defRPr sz="5984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684" y="4577778"/>
            <a:ext cx="10488216" cy="149636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11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023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034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04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0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06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07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090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E6E62-69B8-4889-913C-9DC338EA1BC0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58234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017" y="1820976"/>
            <a:ext cx="5168106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127" y="1820976"/>
            <a:ext cx="5168106" cy="4340259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8F9766-2FF3-48B0-83D8-29AA78B0EDCB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97523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364196"/>
            <a:ext cx="10488216" cy="1322188"/>
          </a:xfrm>
        </p:spPr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602" y="1676882"/>
            <a:ext cx="5144355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602" y="2498697"/>
            <a:ext cx="5144355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127" y="1676882"/>
            <a:ext cx="5169690" cy="821814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11" indent="0">
              <a:buNone/>
              <a:defRPr sz="1995" b="1"/>
            </a:lvl2pPr>
            <a:lvl3pPr marL="912023" indent="0">
              <a:buNone/>
              <a:defRPr sz="1795" b="1"/>
            </a:lvl3pPr>
            <a:lvl4pPr marL="1368034" indent="0">
              <a:buNone/>
              <a:defRPr sz="1596" b="1"/>
            </a:lvl4pPr>
            <a:lvl5pPr marL="1824045" indent="0">
              <a:buNone/>
              <a:defRPr sz="1596" b="1"/>
            </a:lvl5pPr>
            <a:lvl6pPr marL="2280056" indent="0">
              <a:buNone/>
              <a:defRPr sz="1596" b="1"/>
            </a:lvl6pPr>
            <a:lvl7pPr marL="2736068" indent="0">
              <a:buNone/>
              <a:defRPr sz="1596" b="1"/>
            </a:lvl7pPr>
            <a:lvl8pPr marL="3192079" indent="0">
              <a:buNone/>
              <a:defRPr sz="1596" b="1"/>
            </a:lvl8pPr>
            <a:lvl9pPr marL="3648090" indent="0">
              <a:buNone/>
              <a:defRPr sz="1596" b="1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127" y="2498697"/>
            <a:ext cx="5169690" cy="3675206"/>
          </a:xfrm>
        </p:spPr>
        <p:txBody>
          <a:bodyPr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D4F322-57A2-4C88-9292-12E0DEA6D689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0701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1BC5FE-8041-44CE-A4D6-CA40519E99C3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605103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4F5914-A830-43AC-9F39-6C4459808506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80988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69690" y="984911"/>
            <a:ext cx="6156127" cy="4861216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52927F-69A1-45DD-BA84-96440EA58AD7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05980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601" y="456036"/>
            <a:ext cx="3921997" cy="1596126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69690" y="984911"/>
            <a:ext cx="6156127" cy="4861216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11" indent="0">
              <a:buNone/>
              <a:defRPr sz="2793"/>
            </a:lvl2pPr>
            <a:lvl3pPr marL="912023" indent="0">
              <a:buNone/>
              <a:defRPr sz="2394"/>
            </a:lvl3pPr>
            <a:lvl4pPr marL="1368034" indent="0">
              <a:buNone/>
              <a:defRPr sz="1995"/>
            </a:lvl4pPr>
            <a:lvl5pPr marL="1824045" indent="0">
              <a:buNone/>
              <a:defRPr sz="1995"/>
            </a:lvl5pPr>
            <a:lvl6pPr marL="2280056" indent="0">
              <a:buNone/>
              <a:defRPr sz="1995"/>
            </a:lvl6pPr>
            <a:lvl7pPr marL="2736068" indent="0">
              <a:buNone/>
              <a:defRPr sz="1995"/>
            </a:lvl7pPr>
            <a:lvl8pPr marL="3192079" indent="0">
              <a:buNone/>
              <a:defRPr sz="1995"/>
            </a:lvl8pPr>
            <a:lvl9pPr marL="3648090" indent="0">
              <a:buNone/>
              <a:defRPr sz="1995"/>
            </a:lvl9pPr>
          </a:lstStyle>
          <a:p>
            <a:r>
              <a:rPr lang="et-EE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601" y="2052161"/>
            <a:ext cx="3921997" cy="3801883"/>
          </a:xfrm>
        </p:spPr>
        <p:txBody>
          <a:bodyPr/>
          <a:lstStyle>
            <a:lvl1pPr marL="0" indent="0">
              <a:buNone/>
              <a:defRPr sz="1596"/>
            </a:lvl1pPr>
            <a:lvl2pPr marL="456011" indent="0">
              <a:buNone/>
              <a:defRPr sz="1396"/>
            </a:lvl2pPr>
            <a:lvl3pPr marL="912023" indent="0">
              <a:buNone/>
              <a:defRPr sz="1197"/>
            </a:lvl3pPr>
            <a:lvl4pPr marL="1368034" indent="0">
              <a:buNone/>
              <a:defRPr sz="997"/>
            </a:lvl4pPr>
            <a:lvl5pPr marL="1824045" indent="0">
              <a:buNone/>
              <a:defRPr sz="997"/>
            </a:lvl5pPr>
            <a:lvl6pPr marL="2280056" indent="0">
              <a:buNone/>
              <a:defRPr sz="997"/>
            </a:lvl6pPr>
            <a:lvl7pPr marL="2736068" indent="0">
              <a:buNone/>
              <a:defRPr sz="997"/>
            </a:lvl7pPr>
            <a:lvl8pPr marL="3192079" indent="0">
              <a:buNone/>
              <a:defRPr sz="997"/>
            </a:lvl8pPr>
            <a:lvl9pPr marL="3648090" indent="0">
              <a:buNone/>
              <a:defRPr sz="997"/>
            </a:lvl9pPr>
          </a:lstStyle>
          <a:p>
            <a:pPr lvl="0"/>
            <a:r>
              <a:rPr lang="et-EE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A6E89-08B7-40F0-8A65-62CAD674FBB6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5320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6017" y="364196"/>
            <a:ext cx="10488216" cy="1322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6017" y="1820976"/>
            <a:ext cx="10488216" cy="434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601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28083" y="6340166"/>
            <a:ext cx="4104084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177" y="6340166"/>
            <a:ext cx="2736056" cy="3641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52DE16F-C20A-4928-8AAE-A4DD1C532C8B}" type="slidenum">
              <a:rPr lang="et-EE" smtClean="0"/>
              <a:pPr>
                <a:defRPr/>
              </a:pPr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70227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2023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06" indent="-228006" algn="l" defTabSz="912023" rtl="0" eaLnBrk="1" latinLnBrk="0" hangingPunct="1">
        <a:lnSpc>
          <a:spcPct val="90000"/>
        </a:lnSpc>
        <a:spcBef>
          <a:spcPts val="997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17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028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039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051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062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073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085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096" indent="-228006" algn="l" defTabSz="912023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11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023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034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045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056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068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079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090" algn="l" defTabSz="912023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2011673" y="2412157"/>
            <a:ext cx="8136904" cy="2381521"/>
          </a:xfrm>
        </p:spPr>
        <p:txBody>
          <a:bodyPr vert="horz" wrap="square" lIns="0" tIns="165186" rIns="0" bIns="0" numCol="1" anchor="t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Implementation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of </a:t>
            </a: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national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climate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change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adaptation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activities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in Estonia (LIFE SIP </a:t>
            </a:r>
            <a:r>
              <a:rPr lang="et-EE" sz="42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AdaptEst</a:t>
            </a:r>
            <a:r>
              <a:rPr lang="et-EE" sz="42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</p:txBody>
      </p:sp>
      <p:sp>
        <p:nvSpPr>
          <p:cNvPr id="3076" name="Ristkülik 1"/>
          <p:cNvSpPr>
            <a:spLocks noChangeArrowheads="1"/>
          </p:cNvSpPr>
          <p:nvPr/>
        </p:nvSpPr>
        <p:spPr bwMode="auto">
          <a:xfrm>
            <a:off x="1" y="0"/>
            <a:ext cx="12160250" cy="176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130">
            <a:off x="7641981" y="4160388"/>
            <a:ext cx="7059308" cy="5868372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7" y="184429"/>
            <a:ext cx="2809282" cy="1507648"/>
          </a:xfrm>
          <a:prstGeom prst="rect">
            <a:avLst/>
          </a:prstGeom>
        </p:spPr>
      </p:pic>
      <p:sp>
        <p:nvSpPr>
          <p:cNvPr id="2" name="Ristkülik 1"/>
          <p:cNvSpPr/>
          <p:nvPr/>
        </p:nvSpPr>
        <p:spPr>
          <a:xfrm>
            <a:off x="319485" y="5220469"/>
            <a:ext cx="378821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Kai Rosin</a:t>
            </a:r>
          </a:p>
          <a:p>
            <a:r>
              <a:rPr lang="et-EE" altLang="et-EE" sz="2400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Estonian </a:t>
            </a:r>
            <a:r>
              <a:rPr lang="et-EE" altLang="et-EE" sz="2400" dirty="0" err="1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Environment</a:t>
            </a:r>
            <a:r>
              <a:rPr lang="et-EE" altLang="et-EE" sz="2400" dirty="0">
                <a:solidFill>
                  <a:schemeClr val="bg1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Agency</a:t>
            </a:r>
            <a:endParaRPr lang="et-EE" sz="2400" dirty="0"/>
          </a:p>
          <a:p>
            <a:pPr algn="l"/>
            <a:r>
              <a:rPr lang="et-EE" sz="2400" dirty="0">
                <a:solidFill>
                  <a:schemeClr val="bg1">
                    <a:lumMod val="95000"/>
                  </a:schemeClr>
                </a:solidFill>
              </a:rPr>
              <a:t>06.11.2023</a:t>
            </a:r>
          </a:p>
        </p:txBody>
      </p:sp>
    </p:spTree>
    <p:extLst>
      <p:ext uri="{BB962C8B-B14F-4D97-AF65-F5344CB8AC3E}">
        <p14:creationId xmlns:p14="http://schemas.microsoft.com/office/powerpoint/2010/main" val="2358393511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fill="hold" nodeType="withEffect" p14:presetBounceEnd="7000">
                                      <p:stCondLst>
                                        <p:cond delay="5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 p14:bounceEnd="7000">
                                          <p:cBhvr>
                                            <p:cTn id="6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fill="hold" nodeType="withEffect">
                                      <p:stCondLst>
                                        <p:cond delay="5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1" y="-86108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19485" y="-58309"/>
            <a:ext cx="10416208" cy="1322188"/>
          </a:xfrm>
        </p:spPr>
        <p:txBody>
          <a:bodyPr>
            <a:normAutofit/>
          </a:bodyPr>
          <a:lstStyle/>
          <a:p>
            <a:r>
              <a:rPr 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Project </a:t>
            </a:r>
            <a:r>
              <a:rPr 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AdaptEst</a:t>
            </a:r>
            <a:endParaRPr lang="et-EE" sz="4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756" y="1629442"/>
            <a:ext cx="7722617" cy="3935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Implementation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of </a:t>
            </a:r>
            <a:r>
              <a:rPr lang="et-EE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national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climate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change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adaptation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activities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 in Estonia (</a:t>
            </a:r>
            <a:r>
              <a:rPr lang="en-US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LIFE21-IPC-EE-LIFE-SIP </a:t>
            </a:r>
            <a:r>
              <a:rPr lang="en-US" sz="2000" dirty="0" err="1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AdaptEst</a:t>
            </a:r>
            <a:r>
              <a:rPr lang="en-US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/101069566 </a:t>
            </a:r>
            <a:r>
              <a:rPr lang="et-EE" sz="2000" dirty="0">
                <a:solidFill>
                  <a:srgbClr val="0070C0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Project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duration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2023-2032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Budget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ca 19 MEUR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17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partners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coordinated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by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the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Ministry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of Climate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Estonian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Environment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Agency,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Environmental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Board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Environmental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Research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Centre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University of Life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Sciences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Forest Management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Centre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n-US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Information Technology Centre of the Ministry of the Environment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Estonian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Museum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of Natural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History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Estonian Fund of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Nature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Wildlife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Estonia,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Geological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Survey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of Estonia, University of Tartu, Tallinn University, Tallinn University of Technology, Estonian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Private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Forest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Union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, Tartu Hunting Club,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Lynxland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non-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profit</a:t>
            </a:r>
            <a:r>
              <a:rPr lang="et-EE" sz="12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12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organization</a:t>
            </a:r>
            <a:endParaRPr lang="et-EE" sz="14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Project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aims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to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implement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„National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Adaptation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Strategy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until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2030“</a:t>
            </a:r>
          </a:p>
        </p:txBody>
      </p:sp>
      <p:pic>
        <p:nvPicPr>
          <p:cNvPr id="2" name="Picture 5">
            <a:extLst>
              <a:ext uri="{FF2B5EF4-FFF2-40B4-BE49-F238E27FC236}">
                <a16:creationId xmlns:a16="http://schemas.microsoft.com/office/drawing/2014/main" id="{2F2BE4AA-DA7F-5E1B-F6E7-3DEA53D68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517" y="2601651"/>
            <a:ext cx="2075435" cy="515636"/>
          </a:xfrm>
          <a:prstGeom prst="rect">
            <a:avLst/>
          </a:prstGeom>
        </p:spPr>
      </p:pic>
      <p:pic>
        <p:nvPicPr>
          <p:cNvPr id="6" name="Pilt 5">
            <a:extLst>
              <a:ext uri="{FF2B5EF4-FFF2-40B4-BE49-F238E27FC236}">
                <a16:creationId xmlns:a16="http://schemas.microsoft.com/office/drawing/2014/main" id="{B65188C5-79F8-F0F4-5BFD-66ABBAA6CC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5167" y="3597417"/>
            <a:ext cx="3055789" cy="665440"/>
          </a:xfrm>
          <a:prstGeom prst="rect">
            <a:avLst/>
          </a:prstGeom>
        </p:spPr>
      </p:pic>
      <p:pic>
        <p:nvPicPr>
          <p:cNvPr id="8" name="Pilt 7">
            <a:extLst>
              <a:ext uri="{FF2B5EF4-FFF2-40B4-BE49-F238E27FC236}">
                <a16:creationId xmlns:a16="http://schemas.microsoft.com/office/drawing/2014/main" id="{C349E14C-510A-F218-951E-8CF1EE77363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34909" y="4427814"/>
            <a:ext cx="2149043" cy="1043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59272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1" y="0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247477" y="-7895"/>
            <a:ext cx="10488216" cy="1322188"/>
          </a:xfrm>
        </p:spPr>
        <p:txBody>
          <a:bodyPr>
            <a:normAutofit/>
          </a:bodyPr>
          <a:lstStyle/>
          <a:p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LIFE-SIP </a:t>
            </a:r>
            <a:r>
              <a:rPr lang="et-EE" sz="4400" dirty="0" err="1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AdaptEst</a:t>
            </a:r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– Work </a:t>
            </a:r>
            <a:r>
              <a:rPr lang="et-EE" sz="4400" dirty="0" err="1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Packages</a:t>
            </a:r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(1)</a:t>
            </a:r>
            <a:endParaRPr lang="et-EE" sz="4400" dirty="0">
              <a:solidFill>
                <a:schemeClr val="bg1"/>
              </a:solidFill>
              <a:latin typeface="Roboto Condensed" panose="02000000000000000000" pitchFamily="2" charset="0"/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graphicFrame>
        <p:nvGraphicFramePr>
          <p:cNvPr id="10" name="Skemaatiline diagramm 9"/>
          <p:cNvGraphicFramePr/>
          <p:nvPr>
            <p:extLst>
              <p:ext uri="{D42A27DB-BD31-4B8C-83A1-F6EECF244321}">
                <p14:modId xmlns:p14="http://schemas.microsoft.com/office/powerpoint/2010/main" val="2492088803"/>
              </p:ext>
            </p:extLst>
          </p:nvPr>
        </p:nvGraphicFramePr>
        <p:xfrm>
          <a:off x="1956870" y="1476053"/>
          <a:ext cx="7962817" cy="5109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6710833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1" y="0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247477" y="-7895"/>
            <a:ext cx="10488216" cy="1322188"/>
          </a:xfrm>
        </p:spPr>
        <p:txBody>
          <a:bodyPr>
            <a:normAutofit/>
          </a:bodyPr>
          <a:lstStyle/>
          <a:p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LIFE-SIP </a:t>
            </a:r>
            <a:r>
              <a:rPr lang="et-EE" sz="4400" dirty="0" err="1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AdaptEst</a:t>
            </a:r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- Work </a:t>
            </a:r>
            <a:r>
              <a:rPr lang="et-EE" sz="4400" dirty="0" err="1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Packages</a:t>
            </a:r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(2)</a:t>
            </a:r>
          </a:p>
        </p:txBody>
      </p:sp>
      <p:graphicFrame>
        <p:nvGraphicFramePr>
          <p:cNvPr id="10" name="Skemaatiline diagramm 9"/>
          <p:cNvGraphicFramePr/>
          <p:nvPr>
            <p:extLst>
              <p:ext uri="{D42A27DB-BD31-4B8C-83A1-F6EECF244321}">
                <p14:modId xmlns:p14="http://schemas.microsoft.com/office/powerpoint/2010/main" val="1621067558"/>
              </p:ext>
            </p:extLst>
          </p:nvPr>
        </p:nvGraphicFramePr>
        <p:xfrm>
          <a:off x="1789716" y="1476053"/>
          <a:ext cx="8106833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8639087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1" y="0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247477" y="-7895"/>
            <a:ext cx="10488216" cy="1322188"/>
          </a:xfrm>
        </p:spPr>
        <p:txBody>
          <a:bodyPr>
            <a:normAutofit/>
          </a:bodyPr>
          <a:lstStyle/>
          <a:p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LIFE-SIP </a:t>
            </a:r>
            <a:r>
              <a:rPr lang="et-EE" sz="4400" dirty="0" err="1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AdaptEst</a:t>
            </a:r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- Work </a:t>
            </a:r>
            <a:r>
              <a:rPr lang="et-EE" sz="4400" dirty="0" err="1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Packages</a:t>
            </a:r>
            <a:r>
              <a:rPr lang="et-EE" sz="4400" dirty="0">
                <a:solidFill>
                  <a:schemeClr val="bg1">
                    <a:lumMod val="9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(3)</a:t>
            </a:r>
          </a:p>
        </p:txBody>
      </p:sp>
      <p:graphicFrame>
        <p:nvGraphicFramePr>
          <p:cNvPr id="10" name="Skemaatiline diagramm 9"/>
          <p:cNvGraphicFramePr/>
          <p:nvPr>
            <p:extLst>
              <p:ext uri="{D42A27DB-BD31-4B8C-83A1-F6EECF244321}">
                <p14:modId xmlns:p14="http://schemas.microsoft.com/office/powerpoint/2010/main" val="11862875"/>
              </p:ext>
            </p:extLst>
          </p:nvPr>
        </p:nvGraphicFramePr>
        <p:xfrm>
          <a:off x="1789716" y="1476052"/>
          <a:ext cx="7962817" cy="51125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23312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1" y="-86108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19485" y="-58309"/>
            <a:ext cx="10416208" cy="1322188"/>
          </a:xfrm>
        </p:spPr>
        <p:txBody>
          <a:bodyPr>
            <a:normAutofit/>
          </a:bodyPr>
          <a:lstStyle/>
          <a:p>
            <a:r>
              <a:rPr 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Deliverables</a:t>
            </a:r>
            <a:r>
              <a:rPr 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WP8 (</a:t>
            </a:r>
            <a:r>
              <a:rPr 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atmospheric</a:t>
            </a:r>
            <a:r>
              <a:rPr 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 </a:t>
            </a:r>
          </a:p>
        </p:txBody>
      </p:sp>
      <p:graphicFrame>
        <p:nvGraphicFramePr>
          <p:cNvPr id="2" name="Sisu kohatäid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6807647"/>
              </p:ext>
            </p:extLst>
          </p:nvPr>
        </p:nvGraphicFramePr>
        <p:xfrm>
          <a:off x="4350235" y="1692076"/>
          <a:ext cx="3459780" cy="3916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4126">
                <a:tc>
                  <a:txBody>
                    <a:bodyPr/>
                    <a:lstStyle/>
                    <a:p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The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main</a:t>
                      </a:r>
                      <a:r>
                        <a:rPr lang="et-EE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tmospheric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climate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variables</a:t>
                      </a:r>
                      <a:endParaRPr lang="et-EE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Precipitaton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Solar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radiation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Temperature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Humidity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Wind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Clouds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Snow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cover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8446"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Air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quality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(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concentrations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of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aerosols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and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gases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1579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etc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3" name="Sisu kohatäid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591698"/>
              </p:ext>
            </p:extLst>
          </p:nvPr>
        </p:nvGraphicFramePr>
        <p:xfrm>
          <a:off x="7952333" y="1692076"/>
          <a:ext cx="3459780" cy="45279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1675">
                <a:tc>
                  <a:txBody>
                    <a:bodyPr/>
                    <a:lstStyle/>
                    <a:p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Climate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indices</a:t>
                      </a:r>
                      <a:endParaRPr lang="et-EE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Number of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frost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and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ice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days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Number of summer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days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and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tropical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nights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Extreme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values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during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specific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period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Exceeding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specific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limits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(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percentile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0375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Warm</a:t>
                      </a:r>
                      <a:r>
                        <a:rPr lang="et-EE" sz="16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and </a:t>
                      </a:r>
                      <a:r>
                        <a:rPr lang="et-EE" sz="1600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cold</a:t>
                      </a:r>
                      <a:r>
                        <a:rPr lang="et-EE" sz="16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spell</a:t>
                      </a:r>
                      <a:r>
                        <a:rPr lang="et-EE" sz="16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duration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9121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Growing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season</a:t>
                      </a:r>
                      <a:r>
                        <a:rPr lang="et-EE" sz="1600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lenght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638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Annual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count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of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days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when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precipitation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greater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than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adefined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limit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9546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Analyses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based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on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percentiles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708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Return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periods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9563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etc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91493" y="2094629"/>
            <a:ext cx="3816424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arenBoth"/>
            </a:pP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Comprehensive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overview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of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the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past and future climate of Estonia up to year 2100</a:t>
            </a:r>
            <a:endParaRPr lang="et-EE" alt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arenBoth"/>
            </a:pP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Summary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and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suggestions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for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policymakers</a:t>
            </a:r>
            <a:endParaRPr lang="et-EE" alt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arenBoth"/>
            </a:pP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Open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datasets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DataDOI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Delivery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01/2027</a:t>
            </a: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2F38B97-0A57-FA45-96C1-F973CE114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605" y="5653132"/>
            <a:ext cx="2808312" cy="112332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E574D81-E477-9894-87B8-0002D7367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235" y="5669294"/>
            <a:ext cx="3249891" cy="109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61322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-27080" y="-86108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19485" y="-58309"/>
            <a:ext cx="10416208" cy="1322188"/>
          </a:xfrm>
        </p:spPr>
        <p:txBody>
          <a:bodyPr>
            <a:normAutofit/>
          </a:bodyPr>
          <a:lstStyle/>
          <a:p>
            <a:r>
              <a:rPr 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Background</a:t>
            </a:r>
            <a:r>
              <a:rPr 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80986" y="2142996"/>
            <a:ext cx="482453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T</a:t>
            </a:r>
            <a:r>
              <a:rPr lang="en-US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he Northern European region</a:t>
            </a:r>
            <a:endParaRPr 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fontAlgn="base"/>
            <a:endParaRPr lang="en-US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C</a:t>
            </a:r>
            <a:r>
              <a:rPr lang="en-US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limate</a:t>
            </a:r>
            <a:r>
              <a:rPr lang="en-US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models from CMIP6, EUROCORDEX ​</a:t>
            </a:r>
            <a:endParaRPr 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fontAlgn="base"/>
            <a:endParaRPr lang="en-US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342900" indent="-342900" fontAlgn="base">
              <a:buFont typeface="Wingdings" panose="05000000000000000000" pitchFamily="2" charset="2"/>
              <a:buChar char="v"/>
            </a:pP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Future</a:t>
            </a:r>
            <a:r>
              <a:rPr lang="en-US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climate projections based on 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Global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Warming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Levels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(</a:t>
            </a:r>
            <a:r>
              <a:rPr lang="en-US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GWL​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  <a:endParaRPr lang="en-US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</p:txBody>
      </p:sp>
      <p:pic>
        <p:nvPicPr>
          <p:cNvPr id="5" name="Pilt 4">
            <a:extLst>
              <a:ext uri="{FF2B5EF4-FFF2-40B4-BE49-F238E27FC236}">
                <a16:creationId xmlns:a16="http://schemas.microsoft.com/office/drawing/2014/main" id="{F2F38B97-0A57-FA45-96C1-F973CE1143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9" y="5656764"/>
            <a:ext cx="2808312" cy="1123324"/>
          </a:xfrm>
          <a:prstGeom prst="rect">
            <a:avLst/>
          </a:prstGeom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6E574D81-E477-9894-87B8-0002D73676A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837" y="5681823"/>
            <a:ext cx="3249891" cy="1098265"/>
          </a:xfrm>
          <a:prstGeom prst="rect">
            <a:avLst/>
          </a:prstGeom>
        </p:spPr>
      </p:pic>
      <p:pic>
        <p:nvPicPr>
          <p:cNvPr id="8" name="Picture Placeholder 1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31FE9112-CFE5-9B68-8278-E1C5E9D7F5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4196" r="4196"/>
          <a:stretch/>
        </p:blipFill>
        <p:spPr>
          <a:xfrm>
            <a:off x="6080125" y="173786"/>
            <a:ext cx="5616624" cy="618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7079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istkülik 4"/>
          <p:cNvSpPr>
            <a:spLocks noChangeArrowheads="1"/>
          </p:cNvSpPr>
          <p:nvPr/>
        </p:nvSpPr>
        <p:spPr bwMode="auto">
          <a:xfrm>
            <a:off x="1" y="-86108"/>
            <a:ext cx="12160249" cy="131429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6224141" y="20549"/>
            <a:ext cx="3785899" cy="55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9828" rIns="0" bIns="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32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49263" rtl="0" eaLnBrk="0" fontAlgn="base" hangingPunct="0">
              <a:lnSpc>
                <a:spcPct val="97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endParaRPr lang="et-EE" sz="2600" dirty="0">
              <a:solidFill>
                <a:schemeClr val="bg1"/>
              </a:solidFill>
            </a:endParaRPr>
          </a:p>
        </p:txBody>
      </p:sp>
      <p:pic>
        <p:nvPicPr>
          <p:cNvPr id="15" name="Pil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549" y="312209"/>
            <a:ext cx="2590467" cy="1039676"/>
          </a:xfrm>
          <a:prstGeom prst="rect">
            <a:avLst/>
          </a:prstGeom>
        </p:spPr>
      </p:pic>
      <p:sp>
        <p:nvSpPr>
          <p:cNvPr id="3" name="Pealkiri 2"/>
          <p:cNvSpPr>
            <a:spLocks noGrp="1"/>
          </p:cNvSpPr>
          <p:nvPr>
            <p:ph type="title"/>
          </p:nvPr>
        </p:nvSpPr>
        <p:spPr>
          <a:xfrm>
            <a:off x="319485" y="-58309"/>
            <a:ext cx="10416208" cy="1322188"/>
          </a:xfrm>
        </p:spPr>
        <p:txBody>
          <a:bodyPr>
            <a:normAutofit/>
          </a:bodyPr>
          <a:lstStyle/>
          <a:p>
            <a:r>
              <a:rPr 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Deliverables</a:t>
            </a:r>
            <a:r>
              <a:rPr lang="et-EE" sz="440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WP8 (</a:t>
            </a:r>
            <a:r>
              <a:rPr 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marine</a:t>
            </a:r>
            <a:r>
              <a:rPr 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)</a:t>
            </a:r>
          </a:p>
        </p:txBody>
      </p:sp>
      <p:graphicFrame>
        <p:nvGraphicFramePr>
          <p:cNvPr id="2" name="Sisu kohatäide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9300594"/>
              </p:ext>
            </p:extLst>
          </p:nvPr>
        </p:nvGraphicFramePr>
        <p:xfrm>
          <a:off x="4678343" y="1980109"/>
          <a:ext cx="3459780" cy="33013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0563">
                <a:tc>
                  <a:txBody>
                    <a:bodyPr/>
                    <a:lstStyle/>
                    <a:p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The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main</a:t>
                      </a:r>
                      <a:r>
                        <a:rPr lang="et-EE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marine</a:t>
                      </a:r>
                      <a:r>
                        <a:rPr lang="et-EE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physical</a:t>
                      </a:r>
                      <a:r>
                        <a:rPr lang="et-EE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and </a:t>
                      </a:r>
                      <a:r>
                        <a:rPr lang="et-EE" baseline="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hydrochemical</a:t>
                      </a:r>
                      <a:r>
                        <a:rPr lang="et-EE" baseline="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variables</a:t>
                      </a:r>
                      <a:endParaRPr lang="et-EE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Temperature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Salinity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Water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level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Sea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ice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Currents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Waves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480">
                <a:tc>
                  <a:txBody>
                    <a:bodyPr/>
                    <a:lstStyle/>
                    <a:p>
                      <a:pPr marL="0" marR="0" lvl="0" indent="0" algn="l" defTabSz="9120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etc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3" name="Sisu kohatäide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716362"/>
              </p:ext>
            </p:extLst>
          </p:nvPr>
        </p:nvGraphicFramePr>
        <p:xfrm>
          <a:off x="8280150" y="1980109"/>
          <a:ext cx="3459780" cy="33276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97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2990">
                <a:tc>
                  <a:txBody>
                    <a:bodyPr/>
                    <a:lstStyle/>
                    <a:p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Impact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of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climate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change</a:t>
                      </a:r>
                      <a:r>
                        <a:rPr lang="et-EE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on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3074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Extreme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sea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levels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8691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Marine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heatwaves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8691">
                <a:tc>
                  <a:txBody>
                    <a:bodyPr/>
                    <a:lstStyle/>
                    <a:p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Sea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ice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extent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691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Stratification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conditions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8691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Water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dynamics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1391">
                <a:tc>
                  <a:txBody>
                    <a:bodyPr/>
                    <a:lstStyle/>
                    <a:p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Water</a:t>
                      </a:r>
                      <a:r>
                        <a:rPr lang="et-EE" sz="1600" dirty="0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 </a:t>
                      </a: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quality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marR="0" lvl="0" indent="0" algn="l" defTabSz="9120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Biodiversity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1899">
                <a:tc>
                  <a:txBody>
                    <a:bodyPr/>
                    <a:lstStyle/>
                    <a:p>
                      <a:pPr marL="0" marR="0" lvl="0" indent="0" algn="l" defTabSz="9120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1600" dirty="0" err="1">
                          <a:latin typeface="Roboto Condensed" panose="02000000000000000000" pitchFamily="2" charset="0"/>
                          <a:ea typeface="Roboto Condensed" panose="02000000000000000000" pitchFamily="2" charset="0"/>
                          <a:cs typeface="Roboto Condensed" panose="02000000000000000000" pitchFamily="2" charset="0"/>
                        </a:rPr>
                        <a:t>etc</a:t>
                      </a: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  <a:p>
                      <a:pPr marL="0" marR="0" lvl="0" indent="0" algn="l" defTabSz="9120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t-EE" sz="1600" dirty="0">
                        <a:latin typeface="Roboto Condensed" panose="02000000000000000000" pitchFamily="2" charset="0"/>
                        <a:ea typeface="Roboto Condensed" panose="02000000000000000000" pitchFamily="2" charset="0"/>
                        <a:cs typeface="Roboto Condensed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35509" y="2170364"/>
            <a:ext cx="3816424" cy="3111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arenBoth"/>
            </a:pP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Comprehensive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overview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of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the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n-US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past and future climate of Estonia up to year 2100</a:t>
            </a:r>
            <a:endParaRPr lang="et-EE" alt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arenBoth"/>
            </a:pP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Summary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and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suggestions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for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policymakers</a:t>
            </a:r>
            <a:endParaRPr lang="et-EE" alt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 marL="457200" indent="-457200">
              <a:lnSpc>
                <a:spcPct val="120000"/>
              </a:lnSpc>
              <a:spcBef>
                <a:spcPts val="1200"/>
              </a:spcBef>
              <a:buAutoNum type="arabicParenBoth"/>
            </a:pP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Open</a:t>
            </a:r>
            <a:r>
              <a:rPr 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datasets</a:t>
            </a:r>
            <a:endParaRPr lang="et-EE" sz="2000" dirty="0">
              <a:ea typeface="Roboto Condensed" panose="02000000000000000000" pitchFamily="2" charset="0"/>
              <a:cs typeface="Roboto Condensed" panose="02000000000000000000" pitchFamily="2" charset="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et-EE" altLang="et-EE" sz="2000" dirty="0" err="1">
                <a:ea typeface="Roboto Condensed" panose="02000000000000000000" pitchFamily="2" charset="0"/>
                <a:cs typeface="Roboto Condensed" panose="02000000000000000000" pitchFamily="2" charset="0"/>
              </a:rPr>
              <a:t>Delivery</a:t>
            </a:r>
            <a:r>
              <a:rPr lang="et-EE" altLang="et-EE" sz="2000" dirty="0">
                <a:ea typeface="Roboto Condensed" panose="02000000000000000000" pitchFamily="2" charset="0"/>
                <a:cs typeface="Roboto Condensed" panose="02000000000000000000" pitchFamily="2" charset="0"/>
              </a:rPr>
              <a:t> 01/2027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0AF5D94B-2AB6-CDFE-1258-F513F6AE6B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21" y="5543187"/>
            <a:ext cx="2880366" cy="1152146"/>
          </a:xfrm>
          <a:prstGeom prst="rect">
            <a:avLst/>
          </a:prstGeom>
        </p:spPr>
      </p:pic>
      <p:pic>
        <p:nvPicPr>
          <p:cNvPr id="5" name="Picture 8">
            <a:extLst>
              <a:ext uri="{FF2B5EF4-FFF2-40B4-BE49-F238E27FC236}">
                <a16:creationId xmlns:a16="http://schemas.microsoft.com/office/drawing/2014/main" id="{43151450-785D-9E77-B678-3F75344E28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242" y="5445707"/>
            <a:ext cx="1706455" cy="1347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007717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1903661" y="2844205"/>
            <a:ext cx="8136904" cy="2093489"/>
          </a:xfrm>
        </p:spPr>
        <p:txBody>
          <a:bodyPr vert="horz" wrap="square" lIns="0" tIns="165186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20000"/>
              </a:lnSpc>
              <a:spcBef>
                <a:spcPts val="1200"/>
              </a:spcBef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</a:pPr>
            <a:r>
              <a:rPr lang="et-EE" alt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Thank</a:t>
            </a:r>
            <a:r>
              <a:rPr lang="et-EE" alt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 </a:t>
            </a:r>
            <a:r>
              <a:rPr lang="et-EE" altLang="et-EE" sz="4400" dirty="0" err="1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you</a:t>
            </a:r>
            <a:r>
              <a:rPr lang="et-EE" altLang="et-EE" sz="4400" dirty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Roboto Condensed" panose="02000000000000000000" pitchFamily="2" charset="0"/>
              </a:rPr>
              <a:t>!</a:t>
            </a:r>
          </a:p>
        </p:txBody>
      </p:sp>
      <p:sp>
        <p:nvSpPr>
          <p:cNvPr id="3076" name="Ristkülik 1"/>
          <p:cNvSpPr>
            <a:spLocks noChangeArrowheads="1"/>
          </p:cNvSpPr>
          <p:nvPr/>
        </p:nvSpPr>
        <p:spPr bwMode="auto">
          <a:xfrm>
            <a:off x="1" y="0"/>
            <a:ext cx="12160250" cy="1763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>
              <a:lnSpc>
                <a:spcPct val="97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t-EE" altLang="et-EE"/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3130">
            <a:off x="7641981" y="4160388"/>
            <a:ext cx="7059308" cy="5868372"/>
          </a:xfrm>
          <a:prstGeom prst="rect">
            <a:avLst/>
          </a:prstGeom>
        </p:spPr>
      </p:pic>
      <p:pic>
        <p:nvPicPr>
          <p:cNvPr id="8" name="Pilt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77" y="184429"/>
            <a:ext cx="2809282" cy="150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929357"/>
      </p:ext>
    </p:extLst>
  </p:cSld>
  <p:clrMapOvr>
    <a:masterClrMapping/>
  </p:clrMapOvr>
  <p:transition spd="med"/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fill="hold" nodeType="withEffect" p14:presetBounceEnd="7000">
                                      <p:stCondLst>
                                        <p:cond delay="5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 p14:bounceEnd="7000">
                                          <p:cBhvr>
                                            <p:cTn id="6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8" presetClass="emph" presetSubtype="0" repeatCount="indefinite" accel="10000" fill="hold" nodeType="withEffect">
                                      <p:stCondLst>
                                        <p:cond delay="5000"/>
                                      </p:stCondLst>
                                      <p:endCondLst>
                                        <p:cond evt="onNext" delay="0">
                                          <p:tgtEl>
                                            <p:sldTgt/>
                                          </p:tgtEl>
                                        </p:cond>
                                      </p:endCondLst>
                                      <p:childTnLst>
                                        <p:animRot by="21600000">
                                          <p:cBhvr>
                                            <p:cTn id="6" dur="40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heme/theme1.xml><?xml version="1.0" encoding="utf-8"?>
<a:theme xmlns:a="http://schemas.openxmlformats.org/drawingml/2006/main" name="Office'i kujundus">
  <a:themeElements>
    <a:clrScheme name="Office'i kujundu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'i kujundu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'i kujundus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EA94D21E9B01C4EAC5919EBDC80A010" ma:contentTypeVersion="1" ma:contentTypeDescription="Loo uus dokument" ma:contentTypeScope="" ma:versionID="c01b31168880480a3640b056315bf09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1c949fe3f454b23868afba1e6c3a7e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Sisutüüp"/>
        <xsd:element ref="dc:title" minOccurs="0" maxOccurs="1" ma:index="3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ACBAF2F-F8F3-437B-8A63-0659910632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9AC74B-C471-47AF-BFCE-F9D7542B87B2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CE175EC9-B2A5-4798-AAAB-08E9ADF4C33C}">
  <ds:schemaRefs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</ds:schemaRefs>
</ds:datastoreItem>
</file>

<file path=customXml/itemProps4.xml><?xml version="1.0" encoding="utf-8"?>
<ds:datastoreItem xmlns:ds="http://schemas.openxmlformats.org/officeDocument/2006/customXml" ds:itemID="{A9CC941C-9E87-4751-A4EE-729EDA96942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4150</TotalTime>
  <Words>538</Words>
  <Application>Microsoft Office PowerPoint</Application>
  <PresentationFormat>Kohandatud</PresentationFormat>
  <Paragraphs>108</Paragraphs>
  <Slides>9</Slides>
  <Notes>9</Notes>
  <HiddenSlides>0</HiddenSlides>
  <MMClips>0</MMClips>
  <ScaleCrop>false</ScaleCrop>
  <HeadingPairs>
    <vt:vector size="6" baseType="variant">
      <vt:variant>
        <vt:lpstr>Kasutatud fondid</vt:lpstr>
      </vt:variant>
      <vt:variant>
        <vt:i4>6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Roboto Condensed</vt:lpstr>
      <vt:lpstr>Times New Roman</vt:lpstr>
      <vt:lpstr>Wingdings</vt:lpstr>
      <vt:lpstr>Office'i kujundus</vt:lpstr>
      <vt:lpstr>Implementation of national climate change adaptation activities in Estonia (LIFE SIP AdaptEst)</vt:lpstr>
      <vt:lpstr>Project AdaptEst</vt:lpstr>
      <vt:lpstr>LIFE-SIP AdaptEst – Work Packages (1)</vt:lpstr>
      <vt:lpstr>LIFE-SIP AdaptEst - Work Packages (2)</vt:lpstr>
      <vt:lpstr>LIFE-SIP AdaptEst - Work Packages (3)</vt:lpstr>
      <vt:lpstr>Deliverables WP8 (atmospheric) </vt:lpstr>
      <vt:lpstr>Background </vt:lpstr>
      <vt:lpstr>Deliverables WP8 (marine)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Esitlusslaidide kujundusest</dc:title>
  <dc:creator>Kaimar Koemets</dc:creator>
  <cp:lastModifiedBy>Kai Rosin</cp:lastModifiedBy>
  <cp:revision>278</cp:revision>
  <cp:lastPrinted>1601-01-01T00:00:00Z</cp:lastPrinted>
  <dcterms:created xsi:type="dcterms:W3CDTF">2013-12-29T18:00:13Z</dcterms:created>
  <dcterms:modified xsi:type="dcterms:W3CDTF">2023-11-06T08:47:26Z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isplay_urn:schemas-microsoft-com:office:office#Editor">
    <vt:lpwstr>Piret Pärnpuu</vt:lpwstr>
  </property>
  <property fmtid="{D5CDD505-2E9C-101B-9397-08002B2CF9AE}" pid="3" name="display_urn:schemas-microsoft-com:office:office#Author">
    <vt:lpwstr>Piret Pärnpuu</vt:lpwstr>
  </property>
</Properties>
</file>