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67" r:id="rId3"/>
    <p:sldMasterId id="2147483983" r:id="rId4"/>
  </p:sldMasterIdLst>
  <p:notesMasterIdLst>
    <p:notesMasterId r:id="rId13"/>
  </p:notesMasterIdLst>
  <p:handoutMasterIdLst>
    <p:handoutMasterId r:id="rId14"/>
  </p:handoutMasterIdLst>
  <p:sldIdLst>
    <p:sldId id="322" r:id="rId5"/>
    <p:sldId id="326" r:id="rId6"/>
    <p:sldId id="327" r:id="rId7"/>
    <p:sldId id="328" r:id="rId8"/>
    <p:sldId id="329" r:id="rId9"/>
    <p:sldId id="330" r:id="rId10"/>
    <p:sldId id="288" r:id="rId11"/>
    <p:sldId id="325" r:id="rId12"/>
  </p:sldIdLst>
  <p:sldSz cx="12192000" cy="6858000"/>
  <p:notesSz cx="6858000" cy="9144000"/>
  <p:embeddedFontLst>
    <p:embeddedFont>
      <p:font typeface="Inter" panose="020B0604020202020204" charset="0"/>
      <p:regular r:id="rId15"/>
      <p:bold r:id="rId15"/>
      <p:italic r:id="rId15"/>
      <p:boldItalic r:id="rId15"/>
    </p:embeddedFont>
    <p:embeddedFont>
      <p:font typeface="Tartu Kodanik" panose="020B0604020202020204" charset="0"/>
      <p:regular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F2E9"/>
    <a:srgbClr val="000000"/>
    <a:srgbClr val="B1E2BC"/>
    <a:srgbClr val="443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26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6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E773E1-C3DD-9446-8BB9-0DCD0DA096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>
              <a:latin typeface="Inter" panose="020005030000000200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BE0BB-167F-35EE-A558-FAC78D7288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3FD1E-C7B9-564D-AFCC-765965D58532}" type="datetimeFigureOut">
              <a:rPr lang="en-US">
                <a:latin typeface="Inter" panose="02000503000000020004" pitchFamily="2" charset="0"/>
              </a:rPr>
              <a:t>11/25/2022</a:t>
            </a:fld>
            <a:endParaRPr lang="en-EE">
              <a:latin typeface="Inter" panose="020005030000000200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2D222-B109-3179-4B08-88469C9177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>
              <a:latin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98CFF-6848-48EB-1CD9-AE19F94C2E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0BD75-C0A0-D148-94E1-FFBD88BDF38F}" type="slidenum">
              <a:rPr>
                <a:latin typeface="Inter" panose="02000503000000020004" pitchFamily="2" charset="0"/>
              </a:rPr>
              <a:t>‹#›</a:t>
            </a:fld>
            <a:endParaRPr lang="en-EE">
              <a:latin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42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5F4646FD-9F0D-6444-B005-A12BF4761990}" type="datetimeFigureOut">
              <a:rPr lang="en-EE"/>
              <a:pPr/>
              <a:t>11/25/2022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016D5EB1-0A0D-E346-9FDD-3AA9145EDA9E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3340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yHv_qRIa6g" TargetMode="External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D55036-8613-E3BE-642F-A768877BF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21BACEF-C62F-BE74-C584-E068A83F5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925" y="3097213"/>
            <a:ext cx="7791450" cy="288925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7130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47C1A2-FAE2-1F02-6EC5-18C2B847B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8238" y="6434051"/>
            <a:ext cx="5638800" cy="198524"/>
          </a:xfrm>
        </p:spPr>
        <p:txBody>
          <a:bodyPr bIns="0" anchor="b" anchorCtr="0"/>
          <a:lstStyle>
            <a:lvl1pPr algn="r">
              <a:defRPr sz="1200"/>
            </a:lvl1pPr>
            <a:lvl2pPr algn="r">
              <a:defRPr sz="1200"/>
            </a:lvl2pPr>
            <a:lvl3pPr algn="r">
              <a:defRPr sz="1200"/>
            </a:lvl3pPr>
            <a:lvl4pPr algn="r">
              <a:defRPr sz="1200"/>
            </a:lvl4pPr>
            <a:lvl5pPr algn="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51764B-87B2-18EA-27B9-64613AA77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08393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393E4D-B8F1-DBB1-18D6-412EC1C3C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5" y="2892425"/>
            <a:ext cx="5684838" cy="3740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0048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3161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31617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DEDE12-0D08-6405-E01E-FC0606F48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35027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29222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29222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B9CD-E496-8DD2-6C9E-2F718A53A5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915" y="3257845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491800-FE92-8FFA-9F69-662A297E40C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915" y="6519433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AA0596-DC65-E604-224A-391A9594D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6843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8512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8512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8512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8540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079500"/>
            <a:ext cx="9792287" cy="1515654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26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58850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58850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58850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12169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555422"/>
            <a:ext cx="9792287" cy="1039731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EA686D-DD6A-AD0D-D843-E0A96955058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223" y="6369802"/>
            <a:ext cx="3769935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107E35-1200-7722-F669-E204F4C211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00898" y="6369802"/>
            <a:ext cx="377558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949B4D-98A8-4B9F-AE64-5D1186D442C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77573" y="6369802"/>
            <a:ext cx="375443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43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31273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31273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31273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31273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DF4531F-5BA4-0D70-C526-1472D3465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06875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291741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291741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291741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291741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395BED-20EB-856A-323F-235C9B592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648F-BF70-74DD-B238-5C5EAD6A142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5368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860CE-18AC-5149-5A12-B8C14314E1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75802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C37246-1C1C-3D25-A632-E91127A8967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85368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7985BA-56BA-C841-4782-C74D3DA7455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75802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22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US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1388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00541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_bee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r>
              <a:rPr lang="en-EE"/>
              <a:t>Kui kasutad taustavärviga slaidi logode näitamiseks jälgi, et kõik logod oleks läbipaistva taustaga!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0559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87D47ECC-DBB4-0F7B-F0DE-5190D1ED91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rgbClr val="F7F2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FD85583-4A68-BFFE-8087-C23C3BCE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798724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F131C7-06B7-0ECE-BAEC-1B47E4422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06C7A9B-FFE5-B002-0AB8-B8A06D04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60" y="3119121"/>
            <a:ext cx="7790816" cy="2915920"/>
          </a:xfrm>
        </p:spPr>
        <p:txBody>
          <a:bodyPr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37820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 - 2 graafik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9" y="1689100"/>
            <a:ext cx="5776450" cy="4484688"/>
          </a:xfrm>
        </p:spPr>
        <p:txBody>
          <a:bodyPr lIns="0"/>
          <a:lstStyle/>
          <a:p>
            <a:r>
              <a:rPr lang="en-US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5CEBBEBA-BB6A-526D-7553-5FDE896B229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77253" y="1689100"/>
            <a:ext cx="5776450" cy="4484688"/>
          </a:xfrm>
        </p:spPr>
        <p:txBody>
          <a:bodyPr lIns="0"/>
          <a:lstStyle/>
          <a:p>
            <a:r>
              <a:rPr lang="en-US"/>
              <a:t>Click icon to add chart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8895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onised 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EBBFF118-DA3E-3986-2D10-A508A1742FB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92088" y="1689100"/>
            <a:ext cx="11780837" cy="4395788"/>
          </a:xfrm>
        </p:spPr>
        <p:txBody>
          <a:bodyPr lIns="0"/>
          <a:lstStyle/>
          <a:p>
            <a:r>
              <a:rPr lang="en-US"/>
              <a:t>Click icon to add SmartArt graphic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86213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+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B77DDD13-3432-81C7-184B-836D8B1209AE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92088" y="2224995"/>
            <a:ext cx="5773283" cy="3836080"/>
          </a:xfrm>
        </p:spPr>
        <p:txBody>
          <a:bodyPr lIns="0"/>
          <a:lstStyle/>
          <a:p>
            <a:r>
              <a:rPr lang="en-US"/>
              <a:t>Click icon to add table</a:t>
            </a:r>
            <a:endParaRPr lang="en-EE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B77D3BB-BA4E-F133-6D66-3F407A89A1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26630" y="2226276"/>
            <a:ext cx="5773282" cy="3844324"/>
          </a:xfrm>
        </p:spPr>
        <p:txBody>
          <a:bodyPr lIns="0"/>
          <a:lstStyle/>
          <a:p>
            <a:r>
              <a:rPr lang="en-US"/>
              <a:t>Click icon to add chart</a:t>
            </a:r>
            <a:endParaRPr lang="en-E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BDC37F8-2EC8-6814-7991-D623287AC5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088" y="1657262"/>
            <a:ext cx="5773737" cy="434975"/>
          </a:xfrm>
        </p:spPr>
        <p:txBody>
          <a:bodyPr lIns="0" anchor="t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443F4583-E18E-AE29-20DC-609A3017AA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9710" y="1657262"/>
            <a:ext cx="5773737" cy="434975"/>
          </a:xfrm>
        </p:spPr>
        <p:txBody>
          <a:bodyPr lIns="0" anchor="t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3ADF8C-8500-9219-A71D-4C3324572FEE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32EBB-18D0-1825-F0A2-E08639272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87308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8B4BFE-E463-7A04-C81A-3AE85714A86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E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00E36-0A11-B950-1C1F-C41B655C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12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vi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00E36-0A11-B950-1C1F-C41B655C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8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B409C063-F1FE-D93B-1827-5BA6DF25EF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7A4DB2-8A0F-DB1A-29CD-E3F7C46E7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19735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2269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_fotol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62462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9D55036-8613-E3BE-642F-A768877BF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21BACEF-C62F-BE74-C584-E068A83F5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925" y="3097213"/>
            <a:ext cx="7791450" cy="2889250"/>
          </a:xfrm>
        </p:spPr>
        <p:txBody>
          <a:bodyPr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29459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87D47ECC-DBB4-0F7B-F0DE-5190D1ED91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rgbClr val="F7F2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FD85583-4A68-BFFE-8087-C23C3BCE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798724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F131C7-06B7-0ECE-BAEC-1B47E4422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06C7A9B-FFE5-B002-0AB8-B8A06D04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560" y="3119121"/>
            <a:ext cx="7790816" cy="2915920"/>
          </a:xfrm>
        </p:spPr>
        <p:txBody>
          <a:bodyPr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levely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84504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2DB878-9EC0-E2FB-C41E-056E1D43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C2471-4BAC-1CA1-F914-7C24549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9147" y="6332449"/>
            <a:ext cx="211048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CF2C8FB-4660-6022-7B55-DC6EC990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9470219" cy="3740150"/>
          </a:xfrm>
        </p:spPr>
        <p:txBody>
          <a:bodyPr numCol="1"/>
          <a:lstStyle>
            <a:lvl1pPr marL="0" indent="0">
              <a:buNone/>
              <a:defRPr/>
            </a:lvl1pPr>
            <a:lvl2pPr marL="577850" indent="-252413">
              <a:tabLst/>
              <a:defRPr/>
            </a:lvl2pPr>
            <a:lvl3pPr marL="979488" indent="-261938">
              <a:tabLst>
                <a:tab pos="1147763" algn="l"/>
                <a:tab pos="1681163" algn="l"/>
              </a:tabLst>
              <a:defRPr/>
            </a:lvl3pPr>
            <a:lvl4pPr marL="1381125" indent="-261938">
              <a:tabLst>
                <a:tab pos="1279525" algn="l"/>
              </a:tabLst>
              <a:defRPr/>
            </a:lvl4pPr>
            <a:lvl5pPr marL="1960563" indent="-271463">
              <a:tabLst>
                <a:tab pos="1554163" algn="l"/>
                <a:tab pos="1679575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356647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2DB878-9EC0-E2FB-C41E-056E1D43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8112759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C2471-4BAC-1CA1-F914-7C245491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9147" y="6332449"/>
            <a:ext cx="211048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CF2C8FB-4660-6022-7B55-DC6EC9909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9470219" cy="3740150"/>
          </a:xfrm>
        </p:spPr>
        <p:txBody>
          <a:bodyPr numCol="1"/>
          <a:lstStyle>
            <a:lvl1pPr marL="0" indent="0">
              <a:buNone/>
              <a:defRPr/>
            </a:lvl1pPr>
            <a:lvl2pPr marL="577850" indent="-252413">
              <a:tabLst/>
              <a:defRPr/>
            </a:lvl2pPr>
            <a:lvl3pPr marL="979488" indent="-261938">
              <a:tabLst>
                <a:tab pos="1147763" algn="l"/>
                <a:tab pos="1681163" algn="l"/>
              </a:tabLst>
              <a:defRPr/>
            </a:lvl3pPr>
            <a:lvl4pPr marL="1381125" indent="-261938">
              <a:tabLst>
                <a:tab pos="1279525" algn="l"/>
              </a:tabLst>
              <a:defRPr/>
            </a:lvl4pPr>
            <a:lvl5pPr marL="1960563" indent="-271463">
              <a:tabLst>
                <a:tab pos="1554163" algn="l"/>
                <a:tab pos="1679575" algn="l"/>
              </a:tabLst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339063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8031479" cy="20605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3BD3EC-3CA6-9AD3-D04D-008E9092A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11580698" cy="3740150"/>
          </a:xfrm>
        </p:spPr>
        <p:txBody>
          <a:bodyPr numCol="2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1C744-33E6-1670-CB22-65435B468BE2}"/>
              </a:ext>
            </a:extLst>
          </p:cNvPr>
          <p:cNvSpPr txBox="1"/>
          <p:nvPr userDrawn="1"/>
        </p:nvSpPr>
        <p:spPr>
          <a:xfrm>
            <a:off x="11406433" y="65233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7576-ED7C-EF2F-56E9-75DD41DE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380" y="6332449"/>
            <a:ext cx="2609247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E041A-DE0C-5044-049A-39A399FF47FE}"/>
              </a:ext>
            </a:extLst>
          </p:cNvPr>
          <p:cNvSpPr txBox="1"/>
          <p:nvPr userDrawn="1"/>
        </p:nvSpPr>
        <p:spPr>
          <a:xfrm>
            <a:off x="11585542" y="652334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86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035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FE1868-A979-B143-25B0-7C55E6A7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83138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85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FF89B4-0722-E2B6-43AB-CBF4C7331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29815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pildiga_tekstislaid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5FDEEF9-715C-51F9-92A8-7B5EB1CD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8BAB44-124E-65E7-C516-F5275EBE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236639A-7907-3115-2C3D-7F307395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7671102" cy="3740150"/>
          </a:xfrm>
        </p:spPr>
        <p:txBody>
          <a:bodyPr numCol="1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46701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480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A5F8A6-E1F6-82DB-15BF-AA216B23C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249" y="5427663"/>
            <a:ext cx="4034291" cy="1204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89B279-99E4-E959-B17D-DC5501DF0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600" y="5420647"/>
            <a:ext cx="1211929" cy="1211928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E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145A2B-A48C-D956-7F57-F9C4060E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84251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40715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14EBFE2-6BDF-626C-16A5-21AA99917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43061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47C1A2-FAE2-1F02-6EC5-18C2B847B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8238" y="6434051"/>
            <a:ext cx="5638800" cy="198524"/>
          </a:xfrm>
        </p:spPr>
        <p:txBody>
          <a:bodyPr bIns="0" anchor="b" anchorCtr="0"/>
          <a:lstStyle>
            <a:lvl1pPr algn="r">
              <a:defRPr sz="1200"/>
            </a:lvl1pPr>
            <a:lvl2pPr algn="r">
              <a:defRPr sz="1200"/>
            </a:lvl2pPr>
            <a:lvl3pPr algn="r">
              <a:defRPr sz="1200"/>
            </a:lvl3pPr>
            <a:lvl4pPr algn="r">
              <a:defRPr sz="1200"/>
            </a:lvl4pPr>
            <a:lvl5pPr algn="r"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51764B-87B2-18EA-27B9-64613AA77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08393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393E4D-B8F1-DBB1-18D6-412EC1C3C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5" y="2892425"/>
            <a:ext cx="5684838" cy="3740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73216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316176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316176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DEDE12-0D08-6405-E01E-FC0606F48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47709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5673724" cy="292223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822158-4AEA-BEBD-B458-C4D21F0FFD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5367" y="3470815"/>
            <a:ext cx="5673724" cy="292223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B9CD-E496-8DD2-6C9E-2F718A53A5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915" y="3257845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491800-FE92-8FFA-9F69-662A297E40C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8915" y="6519433"/>
            <a:ext cx="5691020" cy="129340"/>
          </a:xfrm>
        </p:spPr>
        <p:txBody>
          <a:bodyPr lIns="90000" tIns="0" rIns="0" bIns="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/>
            </a:lvl1pPr>
            <a:lvl2pPr marL="742950" indent="-285750" algn="r">
              <a:buFont typeface="Arial" panose="020B0604020202020204" pitchFamily="34" charset="0"/>
              <a:buChar char="•"/>
              <a:defRPr sz="1200"/>
            </a:lvl2pPr>
            <a:lvl3pPr marL="1200150" indent="-285750" algn="r">
              <a:buFont typeface="Arial" panose="020B0604020202020204" pitchFamily="34" charset="0"/>
              <a:buChar char="•"/>
              <a:defRPr sz="1200"/>
            </a:lvl3pPr>
            <a:lvl4pPr marL="1657350" indent="-285750" algn="r">
              <a:buFont typeface="Arial" panose="020B0604020202020204" pitchFamily="34" charset="0"/>
              <a:buChar char="•"/>
              <a:defRPr sz="1200"/>
            </a:lvl4pPr>
            <a:lvl5pPr marL="2114550" indent="-285750" algn="r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AA0596-DC65-E604-224A-391A9594D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08891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2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8031479" cy="2060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70EDFA-C158-686E-367E-BC564B27B529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35DC60-A5DB-A64E-A4EC-E672980C1CD4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CFB8C2-E7A1-73AC-18EE-EE01C8D90216}"/>
              </a:ext>
            </a:extLst>
          </p:cNvPr>
          <p:cNvSpPr txBox="1"/>
          <p:nvPr userDrawn="1"/>
        </p:nvSpPr>
        <p:spPr>
          <a:xfrm>
            <a:off x="8004629" y="15748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7576-ED7C-EF2F-56E9-75DD41DE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0380" y="6332449"/>
            <a:ext cx="2609247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3BD3EC-3CA6-9AD3-D04D-008E9092A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11580698" cy="374015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83378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8512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85407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079500"/>
            <a:ext cx="9792287" cy="1515654"/>
          </a:xfrm>
        </p:spPr>
        <p:txBody>
          <a:bodyPr anchor="b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35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3fotoga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E319F47-11BD-871A-548D-1E7B49ED92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223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064127-4451-77B3-11E7-7F6D086BF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898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AF161FC-C44B-A9D7-45F0-36C86A186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574" y="2781299"/>
            <a:ext cx="3754437" cy="358850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BDE9B-9C09-D435-851D-638220FC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1216932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E970B-7F73-EC18-488E-F4C2B58F89B5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6A31C9-3EA7-C89F-2E85-6DEC40724A3E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458E44-B381-9C32-E21B-6D9FC14B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1555422"/>
            <a:ext cx="9792287" cy="1039731"/>
          </a:xfrm>
        </p:spPr>
        <p:txBody>
          <a:bodyPr anchor="b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EA686D-DD6A-AD0D-D843-E0A96955058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223" y="6369802"/>
            <a:ext cx="3769935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107E35-1200-7722-F669-E204F4C211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00898" y="6369802"/>
            <a:ext cx="377558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949B4D-98A8-4B9F-AE64-5D1186D442C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77573" y="6369802"/>
            <a:ext cx="3754436" cy="262771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60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312737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DF4531F-5BA4-0D70-C526-1472D3465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43887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4fotot_pildial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367" y="225425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72DCC0F-7BA1-813C-6C2F-592792AD88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85321" y="225425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23BFAC-39FF-0EF7-9090-0F340DF7D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5367" y="3491139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806A5770-B070-74CC-8C5A-93D5ED8BBF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5321" y="3491139"/>
            <a:ext cx="2767035" cy="291741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395BED-20EB-856A-323F-235C9B592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648F-BF70-74DD-B238-5C5EAD6A142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5368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860CE-18AC-5149-5A12-B8C14314E1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75802" y="6408549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C37246-1C1C-3D25-A632-E91127A8967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85368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7985BA-56BA-C841-4782-C74D3DA7455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075802" y="3153905"/>
            <a:ext cx="2780178" cy="224024"/>
          </a:xfrm>
        </p:spPr>
        <p:txBody>
          <a:bodyPr lIns="0" anchor="b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67BE73-29E0-6D43-DC43-1C93003745A9}"/>
              </a:ext>
            </a:extLst>
          </p:cNvPr>
          <p:cNvCxnSpPr>
            <a:cxnSpLocks/>
          </p:cNvCxnSpPr>
          <p:nvPr userDrawn="1"/>
        </p:nvCxnSpPr>
        <p:spPr>
          <a:xfrm>
            <a:off x="6070600" y="225423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2CCBF6-AE5A-BBC1-CA54-FFFA131E0921}"/>
              </a:ext>
            </a:extLst>
          </p:cNvPr>
          <p:cNvCxnSpPr/>
          <p:nvPr userDrawn="1"/>
        </p:nvCxnSpPr>
        <p:spPr>
          <a:xfrm>
            <a:off x="192088" y="225423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1C2ADD-219C-2693-D2CE-10F9B1D48D65}"/>
              </a:ext>
            </a:extLst>
          </p:cNvPr>
          <p:cNvCxnSpPr/>
          <p:nvPr userDrawn="1"/>
        </p:nvCxnSpPr>
        <p:spPr>
          <a:xfrm>
            <a:off x="11972132" y="225423"/>
            <a:ext cx="0" cy="64071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062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345AFF4-CA6B-3003-D59C-08050FDB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84705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553849-377B-2127-A878-DEC674F1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7B54484-5DC9-9FE0-20BC-5D1E469F9C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8" name="Chart Placeholder 15">
            <a:extLst>
              <a:ext uri="{FF2B5EF4-FFF2-40B4-BE49-F238E27FC236}">
                <a16:creationId xmlns:a16="http://schemas.microsoft.com/office/drawing/2014/main" id="{CB1C4DEE-3855-3A26-D270-DB0909273B8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35401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d_bee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3D6411-E993-8CAD-B818-54635F98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29FEA5C7-D02A-8AA7-C6A5-79C9699029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02017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ku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553849-377B-2127-A878-DEC674F1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hart Placeholder 15">
            <a:extLst>
              <a:ext uri="{FF2B5EF4-FFF2-40B4-BE49-F238E27FC236}">
                <a16:creationId xmlns:a16="http://schemas.microsoft.com/office/drawing/2014/main" id="{CB1C4DEE-3855-3A26-D270-DB0909273B8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8" y="1689100"/>
            <a:ext cx="11780837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86479769-3FAE-3482-AC1C-E54F4010D5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96974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afika - 2 graafik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D431C72D-5817-4966-3947-EC09FC8E84D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92089" y="1689100"/>
            <a:ext cx="5776450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3" name="Chart Placeholder 15">
            <a:extLst>
              <a:ext uri="{FF2B5EF4-FFF2-40B4-BE49-F238E27FC236}">
                <a16:creationId xmlns:a16="http://schemas.microsoft.com/office/drawing/2014/main" id="{5CEBBEBA-BB6A-526D-7553-5FDE896B229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77253" y="1689100"/>
            <a:ext cx="5776450" cy="4484688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5E82B9-4DD9-944E-40B8-E7A151AF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22CECD93-A0EB-CBD1-B077-91D48AAE62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834091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onised Smar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9420D-7BB1-2AF3-BFA4-649DF6F988DD}"/>
              </a:ext>
            </a:extLst>
          </p:cNvPr>
          <p:cNvSpPr txBox="1"/>
          <p:nvPr userDrawn="1"/>
        </p:nvSpPr>
        <p:spPr>
          <a:xfrm>
            <a:off x="192088" y="1628503"/>
            <a:ext cx="7236323" cy="96665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76BC1F-B987-EB8E-9628-9CA5314E6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5564" y="6332449"/>
            <a:ext cx="2684063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EBBFF118-DA3E-3986-2D10-A508A1742FB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92088" y="1689100"/>
            <a:ext cx="11780837" cy="4395788"/>
          </a:xfrm>
        </p:spPr>
        <p:txBody>
          <a:bodyPr lIns="0"/>
          <a:lstStyle/>
          <a:p>
            <a:r>
              <a:rPr lang="en-GB"/>
              <a:t>Click icon to add SmartArt graphic</a:t>
            </a:r>
            <a:endParaRPr lang="en-E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F0A832-6ED6-CE08-302B-013FF482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575469C3-3787-B532-C2D7-5107A8B7F7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1405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035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FE1868-A979-B143-25B0-7C55E6A7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82047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+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B77DDD13-3432-81C7-184B-836D8B1209AE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92088" y="2224995"/>
            <a:ext cx="5773283" cy="3836080"/>
          </a:xfrm>
        </p:spPr>
        <p:txBody>
          <a:bodyPr lIns="0"/>
          <a:lstStyle/>
          <a:p>
            <a:r>
              <a:rPr lang="en-GB"/>
              <a:t>Click icon to add table</a:t>
            </a:r>
            <a:endParaRPr lang="en-EE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B77D3BB-BA4E-F133-6D66-3F407A89A1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226630" y="2226276"/>
            <a:ext cx="5773282" cy="3844324"/>
          </a:xfrm>
        </p:spPr>
        <p:txBody>
          <a:bodyPr lIns="0"/>
          <a:lstStyle/>
          <a:p>
            <a:r>
              <a:rPr lang="en-GB"/>
              <a:t>Click icon to add chart</a:t>
            </a:r>
            <a:endParaRPr lang="en-E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3ADF8C-8500-9219-A71D-4C3324572FEE}"/>
              </a:ext>
            </a:extLst>
          </p:cNvPr>
          <p:cNvCxnSpPr>
            <a:cxnSpLocks/>
          </p:cNvCxnSpPr>
          <p:nvPr userDrawn="1"/>
        </p:nvCxnSpPr>
        <p:spPr>
          <a:xfrm>
            <a:off x="192088" y="1485132"/>
            <a:ext cx="1178083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32EBB-18D0-1825-F0A2-E08639272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8C7CD4-0A34-4CAA-7E3C-7C083B1E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225426"/>
            <a:ext cx="7671101" cy="365125"/>
          </a:xfrm>
        </p:spPr>
        <p:txBody>
          <a:bodyPr lIns="0" rIns="9000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3A89A937-15EB-233E-24CF-ABB58CDFF8C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2088" y="1648497"/>
            <a:ext cx="5773283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F7F2732D-2878-7EFB-0938-E4EAB99A96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6389" y="1648497"/>
            <a:ext cx="5773283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399F9DEE-29CF-4A8B-9140-B593149B34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950913"/>
            <a:ext cx="7670800" cy="444500"/>
          </a:xfrm>
        </p:spPr>
        <p:txBody>
          <a:bodyPr lIns="0" rIns="90000" anchor="b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80086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8B4BFE-E463-7A04-C81A-3AE85714A86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EE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E8661EB4-9309-F733-D29E-0304AE3665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9560" y="2892830"/>
            <a:ext cx="5691020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938859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hart Placeholder 8">
            <a:extLst>
              <a:ext uri="{FF2B5EF4-FFF2-40B4-BE49-F238E27FC236}">
                <a16:creationId xmlns:a16="http://schemas.microsoft.com/office/drawing/2014/main" id="{B409C063-F1FE-D93B-1827-5BA6DF25EFFC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18238" y="225425"/>
            <a:ext cx="5634037" cy="64071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EE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84F5E41B-FE39-406C-8610-595ED471C8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9560" y="2892830"/>
            <a:ext cx="5691020" cy="444500"/>
          </a:xfrm>
        </p:spPr>
        <p:txBody>
          <a:bodyPr lIns="0" rIns="90000" anchor="t">
            <a:noAutofit/>
          </a:bodyPr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36059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vi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E00E36-0A11-B950-1C1F-C41B655C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9" y="2892830"/>
            <a:ext cx="5691020" cy="3739744"/>
          </a:xfrm>
        </p:spPr>
        <p:txBody>
          <a:bodyPr tIns="0" bIns="0" anchor="t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id="{BCEDB39B-A5FD-50AF-8AA3-DDDBE820D979}"/>
              </a:ext>
            </a:extLst>
          </p:cNvPr>
          <p:cNvSpPr txBox="1"/>
          <p:nvPr userDrawn="1"/>
        </p:nvSpPr>
        <p:spPr>
          <a:xfrm>
            <a:off x="7662466" y="3127342"/>
            <a:ext cx="3026004" cy="603316"/>
          </a:xfrm>
          <a:prstGeom prst="round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EE" sz="1800" dirty="0">
                <a:solidFill>
                  <a:schemeClr val="accent1"/>
                </a:solidFill>
                <a:latin typeface="+mn-lt"/>
              </a:rPr>
              <a:t>Vaata videot</a:t>
            </a:r>
          </a:p>
        </p:txBody>
      </p:sp>
    </p:spTree>
    <p:extLst>
      <p:ext uri="{BB962C8B-B14F-4D97-AF65-F5344CB8AC3E}">
        <p14:creationId xmlns:p14="http://schemas.microsoft.com/office/powerpoint/2010/main" val="4061027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177041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õpuslaid_fotol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790408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4A785C0-3747-C136-50FF-4C8C2F009A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4948" y="6287131"/>
            <a:ext cx="1539475" cy="345443"/>
          </a:xfrm>
          <a:custGeom>
            <a:avLst/>
            <a:gdLst>
              <a:gd name="T0" fmla="*/ 6664 w 19606"/>
              <a:gd name="T1" fmla="*/ 3625 h 4402"/>
              <a:gd name="T2" fmla="*/ 7599 w 19606"/>
              <a:gd name="T3" fmla="*/ 4311 h 4402"/>
              <a:gd name="T4" fmla="*/ 7460 w 19606"/>
              <a:gd name="T5" fmla="*/ 1834 h 4402"/>
              <a:gd name="T6" fmla="*/ 4115 w 19606"/>
              <a:gd name="T7" fmla="*/ 359 h 4402"/>
              <a:gd name="T8" fmla="*/ 5432 w 19606"/>
              <a:gd name="T9" fmla="*/ 675 h 4402"/>
              <a:gd name="T10" fmla="*/ 6628 w 19606"/>
              <a:gd name="T11" fmla="*/ 2350 h 4402"/>
              <a:gd name="T12" fmla="*/ 3059 w 19606"/>
              <a:gd name="T13" fmla="*/ 3079 h 4402"/>
              <a:gd name="T14" fmla="*/ 1384 w 19606"/>
              <a:gd name="T15" fmla="*/ 4311 h 4402"/>
              <a:gd name="T16" fmla="*/ 2136 w 19606"/>
              <a:gd name="T17" fmla="*/ 730 h 4402"/>
              <a:gd name="T18" fmla="*/ 3520 w 19606"/>
              <a:gd name="T19" fmla="*/ 62 h 4402"/>
              <a:gd name="T20" fmla="*/ 0 w 19606"/>
              <a:gd name="T21" fmla="*/ 730 h 4402"/>
              <a:gd name="T22" fmla="*/ 1384 w 19606"/>
              <a:gd name="T23" fmla="*/ 4311 h 4402"/>
              <a:gd name="T24" fmla="*/ 3812 w 19606"/>
              <a:gd name="T25" fmla="*/ 3079 h 4402"/>
              <a:gd name="T26" fmla="*/ 6306 w 19606"/>
              <a:gd name="T27" fmla="*/ 2963 h 4402"/>
              <a:gd name="T28" fmla="*/ 8285 w 19606"/>
              <a:gd name="T29" fmla="*/ 4311 h 4402"/>
              <a:gd name="T30" fmla="*/ 9026 w 19606"/>
              <a:gd name="T31" fmla="*/ 2848 h 4402"/>
              <a:gd name="T32" fmla="*/ 10901 w 19606"/>
              <a:gd name="T33" fmla="*/ 4311 h 4402"/>
              <a:gd name="T34" fmla="*/ 10895 w 19606"/>
              <a:gd name="T35" fmla="*/ 2654 h 4402"/>
              <a:gd name="T36" fmla="*/ 10112 w 19606"/>
              <a:gd name="T37" fmla="*/ 62 h 4402"/>
              <a:gd name="T38" fmla="*/ 8285 w 19606"/>
              <a:gd name="T39" fmla="*/ 4311 h 4402"/>
              <a:gd name="T40" fmla="*/ 9026 w 19606"/>
              <a:gd name="T41" fmla="*/ 730 h 4402"/>
              <a:gd name="T42" fmla="*/ 10932 w 19606"/>
              <a:gd name="T43" fmla="*/ 1458 h 4402"/>
              <a:gd name="T44" fmla="*/ 9026 w 19606"/>
              <a:gd name="T45" fmla="*/ 2192 h 4402"/>
              <a:gd name="T46" fmla="*/ 14088 w 19606"/>
              <a:gd name="T47" fmla="*/ 4311 h 4402"/>
              <a:gd name="T48" fmla="*/ 15472 w 19606"/>
              <a:gd name="T49" fmla="*/ 730 h 4402"/>
              <a:gd name="T50" fmla="*/ 11951 w 19606"/>
              <a:gd name="T51" fmla="*/ 62 h 4402"/>
              <a:gd name="T52" fmla="*/ 13335 w 19606"/>
              <a:gd name="T53" fmla="*/ 730 h 4402"/>
              <a:gd name="T54" fmla="*/ 17554 w 19606"/>
              <a:gd name="T55" fmla="*/ 4372 h 4402"/>
              <a:gd name="T56" fmla="*/ 19606 w 19606"/>
              <a:gd name="T57" fmla="*/ 3030 h 4402"/>
              <a:gd name="T58" fmla="*/ 18865 w 19606"/>
              <a:gd name="T59" fmla="*/ 62 h 4402"/>
              <a:gd name="T60" fmla="*/ 18040 w 19606"/>
              <a:gd name="T61" fmla="*/ 3716 h 4402"/>
              <a:gd name="T62" fmla="*/ 16729 w 19606"/>
              <a:gd name="T63" fmla="*/ 3030 h 4402"/>
              <a:gd name="T64" fmla="*/ 15988 w 19606"/>
              <a:gd name="T65" fmla="*/ 62 h 4402"/>
              <a:gd name="T66" fmla="*/ 17554 w 19606"/>
              <a:gd name="T67" fmla="*/ 437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606" h="4402">
                <a:moveTo>
                  <a:pt x="4752" y="4402"/>
                </a:moveTo>
                <a:cubicBezTo>
                  <a:pt x="5487" y="4402"/>
                  <a:pt x="6173" y="4098"/>
                  <a:pt x="6664" y="3625"/>
                </a:cubicBezTo>
                <a:cubicBezTo>
                  <a:pt x="6743" y="3825"/>
                  <a:pt x="6804" y="4056"/>
                  <a:pt x="6853" y="4311"/>
                </a:cubicBezTo>
                <a:cubicBezTo>
                  <a:pt x="7599" y="4311"/>
                  <a:pt x="7599" y="4311"/>
                  <a:pt x="7599" y="4311"/>
                </a:cubicBezTo>
                <a:cubicBezTo>
                  <a:pt x="7514" y="3843"/>
                  <a:pt x="7363" y="3400"/>
                  <a:pt x="7138" y="3018"/>
                </a:cubicBezTo>
                <a:cubicBezTo>
                  <a:pt x="7344" y="2660"/>
                  <a:pt x="7460" y="2253"/>
                  <a:pt x="7460" y="1834"/>
                </a:cubicBezTo>
                <a:cubicBezTo>
                  <a:pt x="7460" y="717"/>
                  <a:pt x="6592" y="1"/>
                  <a:pt x="5432" y="1"/>
                </a:cubicBezTo>
                <a:cubicBezTo>
                  <a:pt x="4969" y="0"/>
                  <a:pt x="4514" y="124"/>
                  <a:pt x="4115" y="359"/>
                </a:cubicBezTo>
                <a:cubicBezTo>
                  <a:pt x="4461" y="960"/>
                  <a:pt x="4461" y="960"/>
                  <a:pt x="4461" y="960"/>
                </a:cubicBezTo>
                <a:cubicBezTo>
                  <a:pt x="4758" y="784"/>
                  <a:pt x="5074" y="675"/>
                  <a:pt x="5432" y="675"/>
                </a:cubicBezTo>
                <a:cubicBezTo>
                  <a:pt x="6221" y="675"/>
                  <a:pt x="6707" y="1148"/>
                  <a:pt x="6707" y="1834"/>
                </a:cubicBezTo>
                <a:cubicBezTo>
                  <a:pt x="6707" y="2010"/>
                  <a:pt x="6677" y="2180"/>
                  <a:pt x="6628" y="2350"/>
                </a:cubicBezTo>
                <a:cubicBezTo>
                  <a:pt x="6179" y="1925"/>
                  <a:pt x="5596" y="1664"/>
                  <a:pt x="4886" y="1664"/>
                </a:cubicBezTo>
                <a:cubicBezTo>
                  <a:pt x="3575" y="1664"/>
                  <a:pt x="3059" y="2435"/>
                  <a:pt x="3059" y="3079"/>
                </a:cubicBezTo>
                <a:cubicBezTo>
                  <a:pt x="3059" y="3862"/>
                  <a:pt x="3751" y="4402"/>
                  <a:pt x="4752" y="4402"/>
                </a:cubicBezTo>
                <a:close/>
                <a:moveTo>
                  <a:pt x="1384" y="4311"/>
                </a:moveTo>
                <a:cubicBezTo>
                  <a:pt x="2136" y="4311"/>
                  <a:pt x="2136" y="4311"/>
                  <a:pt x="2136" y="4311"/>
                </a:cubicBezTo>
                <a:cubicBezTo>
                  <a:pt x="2136" y="730"/>
                  <a:pt x="2136" y="730"/>
                  <a:pt x="2136" y="730"/>
                </a:cubicBezTo>
                <a:cubicBezTo>
                  <a:pt x="3520" y="730"/>
                  <a:pt x="3520" y="730"/>
                  <a:pt x="3520" y="730"/>
                </a:cubicBezTo>
                <a:cubicBezTo>
                  <a:pt x="3520" y="62"/>
                  <a:pt x="3520" y="62"/>
                  <a:pt x="352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30"/>
                  <a:pt x="0" y="730"/>
                  <a:pt x="0" y="730"/>
                </a:cubicBezTo>
                <a:cubicBezTo>
                  <a:pt x="1384" y="730"/>
                  <a:pt x="1384" y="730"/>
                  <a:pt x="1384" y="730"/>
                </a:cubicBezTo>
                <a:lnTo>
                  <a:pt x="1384" y="4311"/>
                </a:lnTo>
                <a:close/>
                <a:moveTo>
                  <a:pt x="4752" y="3746"/>
                </a:moveTo>
                <a:cubicBezTo>
                  <a:pt x="4164" y="3746"/>
                  <a:pt x="3812" y="3473"/>
                  <a:pt x="3812" y="3079"/>
                </a:cubicBezTo>
                <a:cubicBezTo>
                  <a:pt x="3812" y="2660"/>
                  <a:pt x="4206" y="2308"/>
                  <a:pt x="4886" y="2308"/>
                </a:cubicBezTo>
                <a:cubicBezTo>
                  <a:pt x="5481" y="2308"/>
                  <a:pt x="5960" y="2520"/>
                  <a:pt x="6306" y="2963"/>
                </a:cubicBezTo>
                <a:cubicBezTo>
                  <a:pt x="5954" y="3419"/>
                  <a:pt x="5396" y="3746"/>
                  <a:pt x="4752" y="3746"/>
                </a:cubicBezTo>
                <a:close/>
                <a:moveTo>
                  <a:pt x="8285" y="4311"/>
                </a:moveTo>
                <a:cubicBezTo>
                  <a:pt x="9026" y="4311"/>
                  <a:pt x="9026" y="4311"/>
                  <a:pt x="9026" y="4311"/>
                </a:cubicBezTo>
                <a:cubicBezTo>
                  <a:pt x="9026" y="2848"/>
                  <a:pt x="9026" y="2848"/>
                  <a:pt x="9026" y="2848"/>
                </a:cubicBezTo>
                <a:cubicBezTo>
                  <a:pt x="10185" y="2848"/>
                  <a:pt x="10185" y="2848"/>
                  <a:pt x="10185" y="2848"/>
                </a:cubicBezTo>
                <a:cubicBezTo>
                  <a:pt x="10901" y="4311"/>
                  <a:pt x="10901" y="4311"/>
                  <a:pt x="10901" y="4311"/>
                </a:cubicBezTo>
                <a:cubicBezTo>
                  <a:pt x="11733" y="4311"/>
                  <a:pt x="11733" y="4311"/>
                  <a:pt x="11733" y="4311"/>
                </a:cubicBezTo>
                <a:cubicBezTo>
                  <a:pt x="10895" y="2654"/>
                  <a:pt x="10895" y="2654"/>
                  <a:pt x="10895" y="2654"/>
                </a:cubicBezTo>
                <a:cubicBezTo>
                  <a:pt x="11357" y="2411"/>
                  <a:pt x="11672" y="1962"/>
                  <a:pt x="11672" y="1458"/>
                </a:cubicBezTo>
                <a:cubicBezTo>
                  <a:pt x="11672" y="699"/>
                  <a:pt x="10968" y="62"/>
                  <a:pt x="10112" y="62"/>
                </a:cubicBezTo>
                <a:cubicBezTo>
                  <a:pt x="8285" y="62"/>
                  <a:pt x="8285" y="62"/>
                  <a:pt x="8285" y="62"/>
                </a:cubicBezTo>
                <a:lnTo>
                  <a:pt x="8285" y="4311"/>
                </a:lnTo>
                <a:close/>
                <a:moveTo>
                  <a:pt x="9026" y="2192"/>
                </a:moveTo>
                <a:cubicBezTo>
                  <a:pt x="9026" y="730"/>
                  <a:pt x="9026" y="730"/>
                  <a:pt x="9026" y="730"/>
                </a:cubicBezTo>
                <a:cubicBezTo>
                  <a:pt x="10112" y="730"/>
                  <a:pt x="10112" y="730"/>
                  <a:pt x="10112" y="730"/>
                </a:cubicBezTo>
                <a:cubicBezTo>
                  <a:pt x="10616" y="730"/>
                  <a:pt x="10932" y="997"/>
                  <a:pt x="10932" y="1458"/>
                </a:cubicBezTo>
                <a:cubicBezTo>
                  <a:pt x="10932" y="1919"/>
                  <a:pt x="10616" y="2192"/>
                  <a:pt x="10112" y="2192"/>
                </a:cubicBezTo>
                <a:lnTo>
                  <a:pt x="9026" y="2192"/>
                </a:lnTo>
                <a:close/>
                <a:moveTo>
                  <a:pt x="13335" y="4311"/>
                </a:moveTo>
                <a:cubicBezTo>
                  <a:pt x="14088" y="4311"/>
                  <a:pt x="14088" y="4311"/>
                  <a:pt x="14088" y="4311"/>
                </a:cubicBezTo>
                <a:cubicBezTo>
                  <a:pt x="14088" y="730"/>
                  <a:pt x="14088" y="730"/>
                  <a:pt x="14088" y="730"/>
                </a:cubicBezTo>
                <a:cubicBezTo>
                  <a:pt x="15472" y="730"/>
                  <a:pt x="15472" y="730"/>
                  <a:pt x="15472" y="730"/>
                </a:cubicBezTo>
                <a:cubicBezTo>
                  <a:pt x="15472" y="62"/>
                  <a:pt x="15472" y="62"/>
                  <a:pt x="15472" y="62"/>
                </a:cubicBezTo>
                <a:cubicBezTo>
                  <a:pt x="11951" y="62"/>
                  <a:pt x="11951" y="62"/>
                  <a:pt x="11951" y="62"/>
                </a:cubicBezTo>
                <a:cubicBezTo>
                  <a:pt x="11951" y="730"/>
                  <a:pt x="11951" y="730"/>
                  <a:pt x="11951" y="730"/>
                </a:cubicBezTo>
                <a:cubicBezTo>
                  <a:pt x="13335" y="730"/>
                  <a:pt x="13335" y="730"/>
                  <a:pt x="13335" y="730"/>
                </a:cubicBezTo>
                <a:lnTo>
                  <a:pt x="13335" y="4311"/>
                </a:lnTo>
                <a:close/>
                <a:moveTo>
                  <a:pt x="17554" y="4372"/>
                </a:moveTo>
                <a:cubicBezTo>
                  <a:pt x="18040" y="4372"/>
                  <a:pt x="18040" y="4372"/>
                  <a:pt x="18040" y="4372"/>
                </a:cubicBezTo>
                <a:cubicBezTo>
                  <a:pt x="18962" y="4372"/>
                  <a:pt x="19606" y="3837"/>
                  <a:pt x="19606" y="3030"/>
                </a:cubicBezTo>
                <a:cubicBezTo>
                  <a:pt x="19606" y="62"/>
                  <a:pt x="19606" y="62"/>
                  <a:pt x="19606" y="62"/>
                </a:cubicBezTo>
                <a:cubicBezTo>
                  <a:pt x="18865" y="62"/>
                  <a:pt x="18865" y="62"/>
                  <a:pt x="18865" y="62"/>
                </a:cubicBezTo>
                <a:cubicBezTo>
                  <a:pt x="18865" y="3030"/>
                  <a:pt x="18865" y="3030"/>
                  <a:pt x="18865" y="3030"/>
                </a:cubicBezTo>
                <a:cubicBezTo>
                  <a:pt x="18865" y="3485"/>
                  <a:pt x="18550" y="3716"/>
                  <a:pt x="18040" y="3716"/>
                </a:cubicBezTo>
                <a:cubicBezTo>
                  <a:pt x="17554" y="3716"/>
                  <a:pt x="17554" y="3716"/>
                  <a:pt x="17554" y="3716"/>
                </a:cubicBezTo>
                <a:cubicBezTo>
                  <a:pt x="17044" y="3716"/>
                  <a:pt x="16729" y="3485"/>
                  <a:pt x="16729" y="3030"/>
                </a:cubicBezTo>
                <a:cubicBezTo>
                  <a:pt x="16729" y="62"/>
                  <a:pt x="16729" y="62"/>
                  <a:pt x="16729" y="62"/>
                </a:cubicBezTo>
                <a:cubicBezTo>
                  <a:pt x="15988" y="62"/>
                  <a:pt x="15988" y="62"/>
                  <a:pt x="15988" y="62"/>
                </a:cubicBezTo>
                <a:cubicBezTo>
                  <a:pt x="15988" y="3030"/>
                  <a:pt x="15988" y="3030"/>
                  <a:pt x="15988" y="3030"/>
                </a:cubicBezTo>
                <a:cubicBezTo>
                  <a:pt x="15988" y="3837"/>
                  <a:pt x="16631" y="4372"/>
                  <a:pt x="17554" y="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78E36-630A-B2BA-EEC5-A40FFD6BE8C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1A04B2-0DB9-C601-60AD-8DC179C474B1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FEDDD2-1D10-02BF-DF9F-B506C8BE9847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EF67E7-0024-B4E9-B4F4-87F6826F6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36751" y="6332449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r>
              <a:rPr lang="en-US"/>
              <a:t>31/10/22</a:t>
            </a:r>
            <a:endParaRPr lang="en-EE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AE2B505-3104-0647-E38E-9D935F3C3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2892425"/>
            <a:ext cx="7790371" cy="3122295"/>
          </a:xfrm>
        </p:spPr>
        <p:txBody>
          <a:bodyPr numCol="1" anchor="b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7731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_taustapildig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3285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FF89B4-0722-E2B6-43AB-CBF4C7331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74302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pildiga_tekstislaid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BA9F60-6B6B-6DA5-5B8D-1A8561CC3F40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E0AD9B-6A3F-0F19-205B-5CD9926759D6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B393D4-A522-CB75-9218-0EACF5010188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D5FDEEF9-715C-51F9-92A8-7B5EB1CD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207719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8BAB44-124E-65E7-C516-F5275EBE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236639A-7907-3115-2C3D-7F307395D4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7671102" cy="3740150"/>
          </a:xfrm>
        </p:spPr>
        <p:txBody>
          <a:bodyPr numCol="1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74504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6"/>
            <a:ext cx="7671101" cy="480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E9E6A4-B336-301C-FAC1-445AB09DEC71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396F9-EFBC-D048-283C-932C4C3E25CA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8E789-B583-C321-C579-A2133DC7E6AD}"/>
              </a:ext>
            </a:extLst>
          </p:cNvPr>
          <p:cNvCxnSpPr/>
          <p:nvPr userDrawn="1"/>
        </p:nvCxnSpPr>
        <p:spPr>
          <a:xfrm>
            <a:off x="818201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A5F8A6-E1F6-82DB-15BF-AA216B23C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249" y="5427663"/>
            <a:ext cx="4034291" cy="120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89B279-99E4-E959-B17D-DC5501DF0D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600" y="5420647"/>
            <a:ext cx="1211929" cy="1211928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145A2B-A48C-D956-7F57-F9C4060E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7746" y="6332449"/>
            <a:ext cx="2891881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1670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_1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56910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75AAA5-9BBB-0878-4812-487D05511A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721413-B711-242B-15BE-765E33D8BE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25425"/>
            <a:ext cx="5638792" cy="64071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A15B4E-DF9D-EC65-E6AE-F9A1D72B222B}"/>
              </a:ext>
            </a:extLst>
          </p:cNvPr>
          <p:cNvCxnSpPr/>
          <p:nvPr userDrawn="1"/>
        </p:nvCxnSpPr>
        <p:spPr>
          <a:xfrm>
            <a:off x="192088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2F6B23-1C0A-7268-41F0-E938939713FC}"/>
              </a:ext>
            </a:extLst>
          </p:cNvPr>
          <p:cNvCxnSpPr/>
          <p:nvPr userDrawn="1"/>
        </p:nvCxnSpPr>
        <p:spPr>
          <a:xfrm>
            <a:off x="11972132" y="225425"/>
            <a:ext cx="0" cy="64071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53A4F16-32A6-6153-9622-10341B6811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6" y="2892425"/>
            <a:ext cx="5685156" cy="3740150"/>
          </a:xfrm>
        </p:spPr>
        <p:txBody>
          <a:bodyPr numCol="1"/>
          <a:lstStyle>
            <a:lvl1pPr marL="0" indent="0">
              <a:buClr>
                <a:schemeClr val="accent2"/>
              </a:buClr>
              <a:buFont typeface="Arial" panose="020B0604020202020204" pitchFamily="34" charset="0"/>
              <a:buNone/>
              <a:defRPr/>
            </a:lvl1pPr>
            <a:lvl2pPr marL="541338" indent="-225425"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/>
            </a:lvl2pPr>
            <a:lvl3pPr marL="933450" indent="-261938">
              <a:buClr>
                <a:schemeClr val="accent2"/>
              </a:buClr>
              <a:buFont typeface="Courier New" panose="02070309020205020404" pitchFamily="49" charset="0"/>
              <a:buChar char="o"/>
              <a:tabLst>
                <a:tab pos="1147763" algn="l"/>
                <a:tab pos="1681163" algn="l"/>
              </a:tabLst>
              <a:defRPr/>
            </a:lvl3pPr>
            <a:lvl4pPr marL="1381125" indent="-307975">
              <a:buClr>
                <a:schemeClr val="accent2"/>
              </a:buClr>
              <a:buFont typeface="Courier New" panose="02070309020205020404" pitchFamily="49" charset="0"/>
              <a:buChar char="o"/>
              <a:tabLst>
                <a:tab pos="1279525" algn="l"/>
              </a:tabLst>
              <a:defRPr/>
            </a:lvl4pPr>
            <a:lvl5pPr marL="1912938" indent="-260350">
              <a:buClr>
                <a:schemeClr val="accent2"/>
              </a:buClr>
              <a:buFont typeface="Wingdings" pitchFamily="2" charset="2"/>
              <a:buChar char="§"/>
              <a:tabLst>
                <a:tab pos="1554163" algn="l"/>
                <a:tab pos="1595438" algn="l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3091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10630299" cy="1325563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59" y="1841701"/>
            <a:ext cx="11554327" cy="4351338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Vajuta klaviatuuril “Tab”, et liikuda järgmisele tasemele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2491F-8EBB-7375-E79D-A233B1A3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501" y="6332449"/>
            <a:ext cx="2659125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710B1-39D2-E574-22B4-5CA68B6047F3}"/>
              </a:ext>
            </a:extLst>
          </p:cNvPr>
          <p:cNvSpPr txBox="1"/>
          <p:nvPr userDrawn="1"/>
        </p:nvSpPr>
        <p:spPr>
          <a:xfrm>
            <a:off x="3738880" y="3230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61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68" r:id="rId2"/>
    <p:sldLayoutId id="2147483769" r:id="rId3"/>
    <p:sldLayoutId id="2147483836" r:id="rId4"/>
    <p:sldLayoutId id="2147483804" r:id="rId5"/>
    <p:sldLayoutId id="2147483830" r:id="rId6"/>
    <p:sldLayoutId id="2147483838" r:id="rId7"/>
    <p:sldLayoutId id="2147483837" r:id="rId8"/>
    <p:sldLayoutId id="2147483770" r:id="rId9"/>
    <p:sldLayoutId id="2147483840" r:id="rId10"/>
    <p:sldLayoutId id="2147483829" r:id="rId11"/>
    <p:sldLayoutId id="2147483978" r:id="rId12"/>
    <p:sldLayoutId id="2147483828" r:id="rId13"/>
    <p:sldLayoutId id="2147483979" r:id="rId14"/>
    <p:sldLayoutId id="2147483832" r:id="rId15"/>
    <p:sldLayoutId id="2147483980" r:id="rId16"/>
    <p:sldLayoutId id="2147483827" r:id="rId17"/>
    <p:sldLayoutId id="2147483977" r:id="rId18"/>
    <p:sldLayoutId id="2147483981" r:id="rId19"/>
    <p:sldLayoutId id="2147483842" r:id="rId20"/>
    <p:sldLayoutId id="2147483841" r:id="rId21"/>
    <p:sldLayoutId id="2147483833" r:id="rId22"/>
    <p:sldLayoutId id="2147483834" r:id="rId23"/>
    <p:sldLayoutId id="2147483982" r:id="rId24"/>
    <p:sldLayoutId id="2147483835" r:id="rId25"/>
    <p:sldLayoutId id="2147483839" r:id="rId26"/>
    <p:sldLayoutId id="2147484011" r:id="rId27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accent2"/>
          </a:solidFill>
          <a:latin typeface="Tartu Kodanik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00000"/>
        <a:buFont typeface="Arial" panose="020B0604020202020204" pitchFamily="34" charset="0"/>
        <a:buNone/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1pPr>
      <a:lvl2pPr marL="628650" indent="-3032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2pPr>
      <a:lvl3pPr marL="1027113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Courier New" panose="02070309020205020404" pitchFamily="49" charset="0"/>
        <a:buChar char="o"/>
        <a:tabLst>
          <a:tab pos="1147763" algn="l"/>
          <a:tab pos="1681163" algn="l"/>
        </a:tabLst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3pPr>
      <a:lvl4pPr marL="1427163" indent="-3159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Courier New" panose="02070309020205020404" pitchFamily="49" charset="0"/>
        <a:buChar char="o"/>
        <a:tabLst>
          <a:tab pos="1279525" algn="l"/>
        </a:tabLst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4pPr>
      <a:lvl5pPr marL="2006600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pitchFamily="2" charset="2"/>
        <a:buChar char="§"/>
        <a:tabLst>
          <a:tab pos="1554163" algn="l"/>
          <a:tab pos="1635125" algn="l"/>
        </a:tabLst>
        <a:defRPr sz="1800" b="0" i="0" kern="1200">
          <a:solidFill>
            <a:schemeClr val="accent2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37" userDrawn="1">
          <p15:clr>
            <a:srgbClr val="F26B43"/>
          </p15:clr>
        </p15:guide>
        <p15:guide id="4" pos="121" userDrawn="1">
          <p15:clr>
            <a:srgbClr val="F26B43"/>
          </p15:clr>
        </p15:guide>
        <p15:guide id="5" orient="horz" pos="142" userDrawn="1">
          <p15:clr>
            <a:srgbClr val="F26B43"/>
          </p15:clr>
        </p15:guide>
        <p15:guide id="6" orient="horz" pos="41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59" y="225425"/>
            <a:ext cx="10630299" cy="1325563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59" y="1841701"/>
            <a:ext cx="11554327" cy="4351338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2491F-8EBB-7375-E79D-A233B1A3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501" y="6332449"/>
            <a:ext cx="2659125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800">
                <a:solidFill>
                  <a:schemeClr val="accent4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fld id="{C290531D-293B-5D42-8EA8-E3B77753EB99}" type="slidenum">
              <a:rPr lang="en-EE"/>
              <a:pPr/>
              <a:t>‹#›</a:t>
            </a:fld>
            <a:endParaRPr lang="en-E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710B1-39D2-E574-22B4-5CA68B6047F3}"/>
              </a:ext>
            </a:extLst>
          </p:cNvPr>
          <p:cNvSpPr txBox="1"/>
          <p:nvPr userDrawn="1"/>
        </p:nvSpPr>
        <p:spPr>
          <a:xfrm>
            <a:off x="3738880" y="32308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4595A-9A58-63D1-C002-F8F4A4D35FBB}"/>
              </a:ext>
            </a:extLst>
          </p:cNvPr>
          <p:cNvSpPr txBox="1"/>
          <p:nvPr userDrawn="1"/>
        </p:nvSpPr>
        <p:spPr>
          <a:xfrm>
            <a:off x="10935093" y="651392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en-E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331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10" r:id="rId20"/>
    <p:sldLayoutId id="2147484003" r:id="rId21"/>
    <p:sldLayoutId id="2147484004" r:id="rId22"/>
    <p:sldLayoutId id="2147484005" r:id="rId23"/>
    <p:sldLayoutId id="2147484006" r:id="rId24"/>
    <p:sldLayoutId id="2147484008" r:id="rId25"/>
    <p:sldLayoutId id="2147484007" r:id="rId26"/>
    <p:sldLayoutId id="2147484009" r:id="rId27"/>
    <p:sldLayoutId id="2147484012" r:id="rId28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accent4"/>
          </a:solidFill>
          <a:latin typeface="Tartu Kodanik" pitchFamily="2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1pPr>
      <a:lvl2pPr marL="628650" indent="-303213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2pPr>
      <a:lvl3pPr marL="1027113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Courier New" panose="02070309020205020404" pitchFamily="49" charset="0"/>
        <a:buChar char="o"/>
        <a:tabLst>
          <a:tab pos="1147763" algn="l"/>
          <a:tab pos="1681163" algn="l"/>
        </a:tabLst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3pPr>
      <a:lvl4pPr marL="1427163" indent="-315913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Courier New" panose="02070309020205020404" pitchFamily="49" charset="0"/>
        <a:buChar char="o"/>
        <a:tabLst>
          <a:tab pos="1279525" algn="l"/>
        </a:tabLst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4pPr>
      <a:lvl5pPr marL="2006600" indent="-314325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00000"/>
        <a:buFont typeface="Wingdings" pitchFamily="2" charset="2"/>
        <a:buChar char="§"/>
        <a:tabLst>
          <a:tab pos="1554163" algn="l"/>
          <a:tab pos="1635125" algn="l"/>
        </a:tabLst>
        <a:defRPr sz="1800" b="0" i="0" kern="1200">
          <a:solidFill>
            <a:schemeClr val="accent4"/>
          </a:solidFill>
          <a:latin typeface="+mn-lt"/>
          <a:ea typeface="Inter" panose="02000503000000020004" pitchFamily="2" charset="0"/>
          <a:cs typeface="Inter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537">
          <p15:clr>
            <a:srgbClr val="F26B43"/>
          </p15:clr>
        </p15:guide>
        <p15:guide id="4" pos="121">
          <p15:clr>
            <a:srgbClr val="F26B43"/>
          </p15:clr>
        </p15:guide>
        <p15:guide id="5" orient="horz" pos="142">
          <p15:clr>
            <a:srgbClr val="F26B43"/>
          </p15:clr>
        </p15:guide>
        <p15:guide id="6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55568-C042-4EE3-842C-51105462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Tartu linnalooduse ring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325DF-EF2F-4154-9584-509D5D420C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BC162B-02D6-450F-9D38-4EA4661493D4}" type="datetime1">
              <a:rPr lang="et-EE" smtClean="0"/>
              <a:t>25.11.2022</a:t>
            </a:fld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B94EF-E2A3-4CFF-B827-396B8B4C9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Indrek Kuusk</a:t>
            </a:r>
          </a:p>
          <a:p>
            <a:r>
              <a:rPr lang="et-EE" dirty="0"/>
              <a:t>Eelarveteenistuse juhataja</a:t>
            </a:r>
          </a:p>
          <a:p>
            <a:r>
              <a:rPr lang="et-EE" dirty="0"/>
              <a:t>Tartu Linnavalitsuse rahandusosakond</a:t>
            </a:r>
          </a:p>
        </p:txBody>
      </p:sp>
    </p:spTree>
    <p:extLst>
      <p:ext uri="{BB962C8B-B14F-4D97-AF65-F5344CB8AC3E}">
        <p14:creationId xmlns:p14="http://schemas.microsoft.com/office/powerpoint/2010/main" val="101898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D831-D386-B805-4974-2B720D16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Globaalne probleem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69BA3-8FC1-3C5D-DD73-97238BA6F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b="1" dirty="0">
                <a:effectLst/>
                <a:latin typeface="Arial" panose="020B0604020202020204" pitchFamily="34" charset="0"/>
              </a:rPr>
              <a:t>Elurikkuse vähenemine ja ökosüsteemide seisundi halvenemine jätkub murettekitava kiirusega</a:t>
            </a:r>
            <a:r>
              <a:rPr lang="et-EE" dirty="0">
                <a:effectLst/>
                <a:latin typeface="Arial" panose="020B0604020202020204" pitchFamily="34" charset="0"/>
              </a:rPr>
              <a:t>, ohustades inimesi, majandust ja kliimat. </a:t>
            </a:r>
          </a:p>
          <a:p>
            <a:r>
              <a:rPr lang="et-EE" dirty="0">
                <a:latin typeface="Arial" panose="020B0604020202020204" pitchFamily="34" charset="0"/>
              </a:rPr>
              <a:t>M</a:t>
            </a:r>
            <a:r>
              <a:rPr lang="et-EE" dirty="0">
                <a:effectLst/>
                <a:latin typeface="Arial" panose="020B0604020202020204" pitchFamily="34" charset="0"/>
              </a:rPr>
              <a:t>aailmal ja Euroopal on </a:t>
            </a:r>
            <a:r>
              <a:rPr lang="et-EE" b="1" dirty="0">
                <a:effectLst/>
                <a:latin typeface="Arial" panose="020B0604020202020204" pitchFamily="34" charset="0"/>
              </a:rPr>
              <a:t>lühiajaline ja kiiresti kaduv võimalus tagada elujõuline</a:t>
            </a:r>
            <a:br>
              <a:rPr lang="et-EE" b="1" dirty="0"/>
            </a:br>
            <a:r>
              <a:rPr lang="et-EE" b="1" dirty="0">
                <a:effectLst/>
                <a:latin typeface="Arial" panose="020B0604020202020204" pitchFamily="34" charset="0"/>
              </a:rPr>
              <a:t>tulevik</a:t>
            </a:r>
            <a:r>
              <a:rPr lang="et-EE" dirty="0">
                <a:effectLst/>
                <a:latin typeface="Arial" panose="020B0604020202020204" pitchFamily="34" charset="0"/>
              </a:rPr>
              <a:t>, sest äärmuslike ilmastiku- ja kliimanähtuste kasvul on pöördumatu mõju, millega</a:t>
            </a:r>
            <a:br>
              <a:rPr lang="et-EE" dirty="0"/>
            </a:br>
            <a:r>
              <a:rPr lang="et-EE" dirty="0">
                <a:effectLst/>
                <a:latin typeface="Arial" panose="020B0604020202020204" pitchFamily="34" charset="0"/>
              </a:rPr>
              <a:t>looduslikud ja inimeste loodud süsteemid ei suuda enam kohaneda (IPCC).</a:t>
            </a:r>
          </a:p>
          <a:p>
            <a:r>
              <a:rPr lang="et-EE" dirty="0">
                <a:latin typeface="Arial" panose="020B0604020202020204" pitchFamily="34" charset="0"/>
              </a:rPr>
              <a:t>Euroopa rohelise kokkuleppega on võetud looduse kaitsmise ja taastamise kohustus. Selle saavutamiseks on vastu võetud EL elurikkuse strateegia ja looduse taastamise määrus. Looduse t</a:t>
            </a:r>
            <a:r>
              <a:rPr lang="et-EE" dirty="0">
                <a:effectLst/>
                <a:latin typeface="Arial" panose="020B0604020202020204" pitchFamily="34" charset="0"/>
              </a:rPr>
              <a:t>aastamine on vajalik mh selleks, et EL saaks täita ÜRO kliimamuutuste raamkonventsioonist ja Pariisi kliimakokkuleppest tulenevaid kohustusi.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8672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0B93-058D-8502-6858-1C6E4E1F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Elurikkus Tartu linnas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831E1-4552-653E-5AE8-AE32D12EE4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Ü</a:t>
            </a:r>
            <a:r>
              <a:rPr lang="et-E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 poole linna pindalast hetkel looduslike liikide elupaikadena sobimatu.</a:t>
            </a:r>
          </a:p>
          <a:p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</a:rPr>
              <a:t>Säilinud elupaigad killustunud, puuduvad ühendusteed rohealade vahel.</a:t>
            </a:r>
          </a:p>
          <a:p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</a:rPr>
              <a:t>Senine rohealade hooldusrežiim ei toeta elurikkust.</a:t>
            </a:r>
          </a:p>
          <a:p>
            <a:endParaRPr lang="et-EE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</a:rPr>
              <a:t>Ligi 25% linna pindalast moodustavad rohealad: </a:t>
            </a:r>
            <a:r>
              <a:rPr lang="et-EE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Tartul on seega olemas potentsiaal olla eeskujulinn elurikkuse toetamisel</a:t>
            </a:r>
            <a:r>
              <a:rPr lang="et-EE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t-E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91F89-8CB8-7B83-8643-97287274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LIFE projekt</a:t>
            </a:r>
            <a:br>
              <a:rPr lang="et-EE" dirty="0"/>
            </a:br>
            <a:r>
              <a:rPr lang="et-EE" dirty="0"/>
              <a:t>Tartu linnalooduse rohering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537C2-F9B0-3C27-70EA-D2E89BDD4D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Kokku 10 mln eurot (Tartu, Aarhus, Riia)</a:t>
            </a:r>
          </a:p>
          <a:p>
            <a:r>
              <a:rPr lang="et-EE" dirty="0"/>
              <a:t>Tartu linna eelarve 3,7 mln eurot (sh 60% toetus)</a:t>
            </a:r>
          </a:p>
          <a:p>
            <a:r>
              <a:rPr lang="et-EE" dirty="0"/>
              <a:t>Tartus on partneriteks Tartu Ülikool, MTÜ Kino, SA Rohetiiger, Tallinna Tehnikaülikool</a:t>
            </a:r>
          </a:p>
        </p:txBody>
      </p:sp>
    </p:spTree>
    <p:extLst>
      <p:ext uri="{BB962C8B-B14F-4D97-AF65-F5344CB8AC3E}">
        <p14:creationId xmlns:p14="http://schemas.microsoft.com/office/powerpoint/2010/main" val="77568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DF36-7882-E421-A432-A589468BE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2D3FE-3983-FF59-2166-72199A7DC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Rohering</a:t>
            </a:r>
          </a:p>
          <a:p>
            <a:r>
              <a:rPr lang="et-EE" dirty="0"/>
              <a:t>Looduskaitsealade seisundi paranemine, nende ühendamine rohekoridoridega, looduskaitsealad toimivad elurikkuse allikatena</a:t>
            </a:r>
          </a:p>
          <a:p>
            <a:r>
              <a:rPr lang="et-EE" dirty="0"/>
              <a:t>Elurikkuse strateegia</a:t>
            </a:r>
          </a:p>
          <a:p>
            <a:r>
              <a:rPr lang="et-EE" dirty="0"/>
              <a:t>Kodumaistele liikidele sobiv hooldusrežiim</a:t>
            </a:r>
          </a:p>
          <a:p>
            <a:r>
              <a:rPr lang="et-EE" dirty="0"/>
              <a:t>20 km loodusharidust toetavat „elurikkuse matkarada“</a:t>
            </a:r>
          </a:p>
          <a:p>
            <a:r>
              <a:rPr lang="et-EE" dirty="0"/>
              <a:t>Viidasüsteem, loodushariduslikud infomaterjalid, väliõppeklassid (teadlikkuse tõstmine)</a:t>
            </a:r>
          </a:p>
          <a:p>
            <a:r>
              <a:rPr lang="et-EE" dirty="0"/>
              <a:t>Elurikkuse demoala (TÜ alal)</a:t>
            </a:r>
          </a:p>
          <a:p>
            <a:r>
              <a:rPr lang="et-EE" dirty="0"/>
              <a:t>Elurikkuse </a:t>
            </a:r>
            <a:r>
              <a:rPr lang="et-EE" dirty="0" err="1"/>
              <a:t>monitoorimine</a:t>
            </a:r>
            <a:endParaRPr lang="et-EE" dirty="0"/>
          </a:p>
          <a:p>
            <a:r>
              <a:rPr lang="et-EE" dirty="0"/>
              <a:t>Igaühe looduskaitse ehk linnaelanike kaasamine</a:t>
            </a:r>
          </a:p>
        </p:txBody>
      </p:sp>
    </p:spTree>
    <p:extLst>
      <p:ext uri="{BB962C8B-B14F-4D97-AF65-F5344CB8AC3E}">
        <p14:creationId xmlns:p14="http://schemas.microsoft.com/office/powerpoint/2010/main" val="307590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168E-1640-01EE-0CA6-1400AECC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Projektijuhtimise õppetunnid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CE1AD-431D-F6BD-997C-B21E4D429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Määra projektijuht!</a:t>
            </a:r>
          </a:p>
          <a:p>
            <a:r>
              <a:rPr lang="et-EE" dirty="0"/>
              <a:t>Hangi hea projektikirjutaja, kes omab LIFE kogemust!</a:t>
            </a:r>
          </a:p>
          <a:p>
            <a:r>
              <a:rPr lang="et-EE" dirty="0"/>
              <a:t>Alusta taotluse kirjutamisega varakult!</a:t>
            </a:r>
          </a:p>
          <a:p>
            <a:r>
              <a:rPr lang="et-EE" dirty="0"/>
              <a:t>Kaasa varakult poliitikud!</a:t>
            </a:r>
          </a:p>
          <a:p>
            <a:r>
              <a:rPr lang="et-EE" dirty="0"/>
              <a:t>Tundlike teemade puhul vali termineid! Alati on vastaseid </a:t>
            </a:r>
            <a:r>
              <a:rPr lang="et-EE" dirty="0">
                <a:sym typeface="Wingdings" panose="05000000000000000000" pitchFamily="2" charset="2"/>
              </a:rPr>
              <a:t></a:t>
            </a:r>
            <a:endParaRPr lang="et-EE" dirty="0"/>
          </a:p>
          <a:p>
            <a:r>
              <a:rPr lang="et-EE" dirty="0"/>
              <a:t>Kui tead, et teed õiget asja, siis võitle selle eest! (</a:t>
            </a:r>
            <a:r>
              <a:rPr lang="et-EE" b="1" dirty="0"/>
              <a:t>Loodusel on iseväärtus!</a:t>
            </a:r>
            <a:r>
              <a:rPr lang="et-E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650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6C5F63F5-0343-2E2C-71D1-3D631E96FC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77746" y="6332449"/>
            <a:ext cx="289188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290531D-293B-5D42-8EA8-E3B77753EB99}" type="slidenum">
              <a:rPr lang="en-EE"/>
              <a:pPr>
                <a:spcAft>
                  <a:spcPts val="600"/>
                </a:spcAft>
              </a:pPr>
              <a:t>7</a:t>
            </a:fld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8C444-C72B-8B9F-7B6E-249DE44BC4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9559" y="1555422"/>
            <a:ext cx="9792287" cy="1039731"/>
          </a:xfrm>
        </p:spPr>
        <p:txBody>
          <a:bodyPr anchor="b">
            <a:normAutofit/>
          </a:bodyPr>
          <a:lstStyle/>
          <a:p>
            <a:r>
              <a:rPr lang="en-EE" b="1" dirty="0"/>
              <a:t>Juri Lotman</a:t>
            </a:r>
            <a:br>
              <a:rPr lang="en-EE" dirty="0"/>
            </a:br>
            <a:endParaRPr lang="en-EE" dirty="0"/>
          </a:p>
          <a:p>
            <a:r>
              <a:rPr lang="en-GB" b="0" i="0" dirty="0" err="1">
                <a:effectLst/>
              </a:rPr>
              <a:t>Eesti</a:t>
            </a:r>
            <a:r>
              <a:rPr lang="en-GB" b="0" i="0" dirty="0">
                <a:effectLst/>
              </a:rPr>
              <a:t> </a:t>
            </a:r>
            <a:r>
              <a:rPr lang="en-GB" b="0" i="0" dirty="0" err="1">
                <a:effectLst/>
              </a:rPr>
              <a:t>semiootik</a:t>
            </a:r>
            <a:r>
              <a:rPr lang="en-GB" b="0" i="0" dirty="0">
                <a:effectLst/>
              </a:rPr>
              <a:t>, </a:t>
            </a:r>
            <a:r>
              <a:rPr lang="en-GB" b="0" i="0" dirty="0" err="1">
                <a:effectLst/>
              </a:rPr>
              <a:t>kirjandusteadlane</a:t>
            </a:r>
            <a:r>
              <a:rPr lang="en-GB" b="0" i="0" dirty="0">
                <a:effectLst/>
              </a:rPr>
              <a:t> </a:t>
            </a:r>
            <a:r>
              <a:rPr lang="en-GB" b="0" i="0" dirty="0" err="1">
                <a:effectLst/>
              </a:rPr>
              <a:t>ja</a:t>
            </a:r>
            <a:r>
              <a:rPr lang="en-GB" b="0" i="0" dirty="0">
                <a:effectLst/>
              </a:rPr>
              <a:t> </a:t>
            </a:r>
            <a:r>
              <a:rPr lang="en-GB" b="0" i="0" dirty="0" err="1">
                <a:effectLst/>
              </a:rPr>
              <a:t>kulturoloog</a:t>
            </a:r>
            <a:endParaRPr lang="en-EE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99B69497-8DBD-1AE8-F20A-E7D4920C9FD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223" y="6369802"/>
            <a:ext cx="3769935" cy="262771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1DD188A-2949-6D4C-CCF3-D387833DA1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00897" y="4140486"/>
            <a:ext cx="7470545" cy="898045"/>
          </a:xfrm>
        </p:spPr>
        <p:txBody>
          <a:bodyPr/>
          <a:lstStyle/>
          <a:p>
            <a:r>
              <a:rPr lang="et-EE" sz="1800" dirty="0">
                <a:effectLst/>
                <a:latin typeface="Inter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Tartu linna üks suurimaid väärtusi on puhas, elamisväärne, inimsõbralik ja looduslähedane elukeskkond. Linna ökosüsteeme kaitstes aitame sellel säilida.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3E6B37-A092-A840-6A7B-A8D97FB9CD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20" r="3" b="3"/>
          <a:stretch/>
        </p:blipFill>
        <p:spPr>
          <a:xfrm>
            <a:off x="324223" y="2781299"/>
            <a:ext cx="3754437" cy="3588503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CA9A8-4589-90CB-4A3A-883C597C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25426"/>
            <a:ext cx="9794237" cy="1216932"/>
          </a:xfrm>
        </p:spPr>
        <p:txBody>
          <a:bodyPr anchor="t">
            <a:normAutofit fontScale="90000"/>
          </a:bodyPr>
          <a:lstStyle/>
          <a:p>
            <a:r>
              <a:rPr lang="et-EE" sz="3000" dirty="0"/>
              <a:t>„</a:t>
            </a:r>
            <a:r>
              <a:rPr lang="en-GB" sz="3000" dirty="0" err="1"/>
              <a:t>Tahaksin</a:t>
            </a:r>
            <a:r>
              <a:rPr lang="en-GB" sz="3000" dirty="0"/>
              <a:t> </a:t>
            </a:r>
            <a:r>
              <a:rPr lang="en-GB" sz="3000" dirty="0" err="1"/>
              <a:t>käia</a:t>
            </a:r>
            <a:r>
              <a:rPr lang="en-GB" sz="3000" dirty="0"/>
              <a:t> </a:t>
            </a:r>
            <a:r>
              <a:rPr lang="en-GB" sz="3000" dirty="0" err="1"/>
              <a:t>paljudes</a:t>
            </a:r>
            <a:r>
              <a:rPr lang="en-GB" sz="3000" dirty="0"/>
              <a:t> </a:t>
            </a:r>
            <a:r>
              <a:rPr lang="en-GB" sz="3000" dirty="0" err="1"/>
              <a:t>linnades</a:t>
            </a:r>
            <a:r>
              <a:rPr lang="en-GB" sz="3000" dirty="0"/>
              <a:t>, </a:t>
            </a:r>
            <a:r>
              <a:rPr lang="en-GB" sz="3000" dirty="0" err="1"/>
              <a:t>kuid</a:t>
            </a:r>
            <a:r>
              <a:rPr lang="en-GB" sz="3000" dirty="0"/>
              <a:t> </a:t>
            </a:r>
            <a:r>
              <a:rPr lang="en-GB" sz="3000" dirty="0" err="1"/>
              <a:t>elada</a:t>
            </a:r>
            <a:r>
              <a:rPr lang="en-GB" sz="3000" dirty="0"/>
              <a:t> — </a:t>
            </a:r>
            <a:r>
              <a:rPr lang="en-GB" sz="3000" dirty="0" err="1"/>
              <a:t>ainult</a:t>
            </a:r>
            <a:r>
              <a:rPr lang="en-GB" sz="3000" dirty="0"/>
              <a:t> Tartus. </a:t>
            </a:r>
            <a:r>
              <a:rPr lang="en-GB" sz="3000" dirty="0" err="1"/>
              <a:t>Mulle</a:t>
            </a:r>
            <a:r>
              <a:rPr lang="en-GB" sz="3000" dirty="0"/>
              <a:t> </a:t>
            </a:r>
            <a:r>
              <a:rPr lang="en-GB" sz="3000" dirty="0" err="1"/>
              <a:t>näib</a:t>
            </a:r>
            <a:r>
              <a:rPr lang="en-GB" sz="3000" dirty="0"/>
              <a:t>, et </a:t>
            </a:r>
            <a:r>
              <a:rPr lang="en-GB" sz="3000" dirty="0" err="1"/>
              <a:t>siin</a:t>
            </a:r>
            <a:r>
              <a:rPr lang="en-GB" sz="3000" dirty="0"/>
              <a:t> </a:t>
            </a:r>
            <a:r>
              <a:rPr lang="en-GB" sz="3000" dirty="0" err="1"/>
              <a:t>isegi</a:t>
            </a:r>
            <a:r>
              <a:rPr lang="en-GB" sz="3000" dirty="0"/>
              <a:t> </a:t>
            </a:r>
            <a:r>
              <a:rPr lang="en-GB" sz="3000" dirty="0" err="1"/>
              <a:t>õhk</a:t>
            </a:r>
            <a:r>
              <a:rPr lang="en-GB" sz="3000" dirty="0"/>
              <a:t> </a:t>
            </a:r>
            <a:r>
              <a:rPr lang="en-GB" sz="3000" dirty="0" err="1"/>
              <a:t>aitab</a:t>
            </a:r>
            <a:r>
              <a:rPr lang="en-GB" sz="3000" dirty="0"/>
              <a:t> </a:t>
            </a:r>
            <a:r>
              <a:rPr lang="en-GB" sz="3000" dirty="0" err="1"/>
              <a:t>töötada</a:t>
            </a:r>
            <a:r>
              <a:rPr lang="en-GB" sz="3000" dirty="0"/>
              <a:t> </a:t>
            </a:r>
            <a:r>
              <a:rPr lang="en-GB" sz="3000" dirty="0" err="1"/>
              <a:t>ja</a:t>
            </a:r>
            <a:r>
              <a:rPr lang="en-GB" sz="3000" dirty="0"/>
              <a:t> </a:t>
            </a:r>
            <a:r>
              <a:rPr lang="en-GB" sz="3000" dirty="0" err="1"/>
              <a:t>mõtelda</a:t>
            </a:r>
            <a:r>
              <a:rPr lang="en-GB" sz="3000" dirty="0"/>
              <a:t>.</a:t>
            </a:r>
            <a:r>
              <a:rPr lang="et-EE" sz="3000" dirty="0"/>
              <a:t>“</a:t>
            </a:r>
            <a:endParaRPr lang="en-EE" sz="3000" dirty="0"/>
          </a:p>
        </p:txBody>
      </p:sp>
    </p:spTree>
    <p:extLst>
      <p:ext uri="{BB962C8B-B14F-4D97-AF65-F5344CB8AC3E}">
        <p14:creationId xmlns:p14="http://schemas.microsoft.com/office/powerpoint/2010/main" val="191205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CFE4-A1DE-49E9-86A9-9176C6FB4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92A5A-8DE8-4136-AAE5-61D780E488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C0600B-E53A-4BB2-9096-CBA34639033D}" type="datetime1">
              <a:rPr lang="et-EE" smtClean="0"/>
              <a:t>25.11.2022</a:t>
            </a:fld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2C2E0-0F08-4B1F-A185-84026D2BA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429125"/>
            <a:ext cx="7790371" cy="1585595"/>
          </a:xfrm>
        </p:spPr>
        <p:txBody>
          <a:bodyPr/>
          <a:lstStyle/>
          <a:p>
            <a:r>
              <a:rPr lang="et-EE" dirty="0"/>
              <a:t>Indrek Kuusk</a:t>
            </a:r>
          </a:p>
          <a:p>
            <a:r>
              <a:rPr lang="et-EE" dirty="0"/>
              <a:t>Eelarveteenistuse juhataja</a:t>
            </a:r>
          </a:p>
          <a:p>
            <a:r>
              <a:rPr lang="et-EE" dirty="0"/>
              <a:t>Tartu Linnavalitsuse rahandusosakond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871FB-5A49-B8E9-9D42-052CC5C39CCE}"/>
              </a:ext>
            </a:extLst>
          </p:cNvPr>
          <p:cNvSpPr/>
          <p:nvPr/>
        </p:nvSpPr>
        <p:spPr>
          <a:xfrm>
            <a:off x="193386" y="1668195"/>
            <a:ext cx="7512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</a:t>
            </a:r>
            <a:r>
              <a:rPr lang="et-EE" sz="2800" i="1" dirty="0"/>
              <a:t>Elurikkus on suurim rikkus, mis meil on</a:t>
            </a:r>
            <a:r>
              <a:rPr lang="en-US" sz="2800" i="1" dirty="0"/>
              <a:t>.</a:t>
            </a:r>
            <a:r>
              <a:rPr lang="et-EE" sz="2800" i="1" dirty="0"/>
              <a:t> Selle vähenemist tuleb pidurdada iga hinna eest“</a:t>
            </a:r>
            <a:endParaRPr lang="et-EE" sz="2800" dirty="0"/>
          </a:p>
          <a:p>
            <a:endParaRPr lang="et-EE" sz="2800" dirty="0"/>
          </a:p>
          <a:p>
            <a:r>
              <a:rPr lang="et-EE" sz="2800" dirty="0"/>
              <a:t>Thomas </a:t>
            </a:r>
            <a:r>
              <a:rPr lang="et-EE" sz="2800" dirty="0" err="1"/>
              <a:t>Eisner</a:t>
            </a:r>
            <a:r>
              <a:rPr lang="et-EE" sz="2800" dirty="0"/>
              <a:t> („keemilise ökoloogia isa“)</a:t>
            </a:r>
          </a:p>
        </p:txBody>
      </p:sp>
    </p:spTree>
    <p:extLst>
      <p:ext uri="{BB962C8B-B14F-4D97-AF65-F5344CB8AC3E}">
        <p14:creationId xmlns:p14="http://schemas.microsoft.com/office/powerpoint/2010/main" val="3104302328"/>
      </p:ext>
    </p:extLst>
  </p:cSld>
  <p:clrMapOvr>
    <a:masterClrMapping/>
  </p:clrMapOvr>
</p:sld>
</file>

<file path=ppt/theme/theme1.xml><?xml version="1.0" encoding="utf-8"?>
<a:theme xmlns:a="http://schemas.openxmlformats.org/drawingml/2006/main" name="1_Tartu_PPT">
  <a:themeElements>
    <a:clrScheme name="Tartu värvid">
      <a:dk1>
        <a:srgbClr val="000000"/>
      </a:dk1>
      <a:lt1>
        <a:srgbClr val="F7F2E9"/>
      </a:lt1>
      <a:dk2>
        <a:srgbClr val="5C4140"/>
      </a:dk2>
      <a:lt2>
        <a:srgbClr val="E1DEC5"/>
      </a:lt2>
      <a:accent1>
        <a:srgbClr val="F14C2A"/>
      </a:accent1>
      <a:accent2>
        <a:srgbClr val="055541"/>
      </a:accent2>
      <a:accent3>
        <a:srgbClr val="3856A3"/>
      </a:accent3>
      <a:accent4>
        <a:srgbClr val="D5DFFA"/>
      </a:accent4>
      <a:accent5>
        <a:srgbClr val="F5EEAE"/>
      </a:accent5>
      <a:accent6>
        <a:srgbClr val="5C4140"/>
      </a:accent6>
      <a:hlink>
        <a:srgbClr val="F14C2A"/>
      </a:hlink>
      <a:folHlink>
        <a:srgbClr val="B2B2B2"/>
      </a:folHlink>
    </a:clrScheme>
    <a:fontScheme name="Test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1200" dirty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artu_PPT_Rahulik roheline.potx  -  Read-Only" id="{74FEEE1F-E257-4DE5-8EAA-7A7D16133A4D}" vid="{82DD8B93-E6A4-43FB-B239-1459895D6E7C}"/>
    </a:ext>
  </a:extLst>
</a:theme>
</file>

<file path=ppt/theme/theme2.xml><?xml version="1.0" encoding="utf-8"?>
<a:theme xmlns:a="http://schemas.openxmlformats.org/drawingml/2006/main" name="2_Tartu_PPT_tume">
  <a:themeElements>
    <a:clrScheme name="Tartu_v2">
      <a:dk1>
        <a:srgbClr val="000000"/>
      </a:dk1>
      <a:lt1>
        <a:srgbClr val="F7F2E9"/>
      </a:lt1>
      <a:dk2>
        <a:srgbClr val="5C4140"/>
      </a:dk2>
      <a:lt2>
        <a:srgbClr val="E1DEC5"/>
      </a:lt2>
      <a:accent1>
        <a:srgbClr val="055541"/>
      </a:accent1>
      <a:accent2>
        <a:srgbClr val="055541"/>
      </a:accent2>
      <a:accent3>
        <a:srgbClr val="3856A3"/>
      </a:accent3>
      <a:accent4>
        <a:srgbClr val="D5DFFA"/>
      </a:accent4>
      <a:accent5>
        <a:srgbClr val="F5EEAE"/>
      </a:accent5>
      <a:accent6>
        <a:srgbClr val="5C4140"/>
      </a:accent6>
      <a:hlink>
        <a:srgbClr val="F14C2A"/>
      </a:hlink>
      <a:folHlink>
        <a:srgbClr val="B2B2B2"/>
      </a:folHlink>
    </a:clrScheme>
    <a:fontScheme name="Test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sz="1200" dirty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artu_PPT_Rahulik roheline.potx  -  Read-Only" id="{74FEEE1F-E257-4DE5-8EAA-7A7D16133A4D}" vid="{35C9F5A9-C461-473C-803B-9BD950DD11D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D4F533473AE546A7E49B459D0AD42D" ma:contentTypeVersion="0" ma:contentTypeDescription="Loo uus dokument" ma:contentTypeScope="" ma:versionID="bf4df25605f22281d9f4c6bd312a4f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53c2baeaf573e9205786e344acff2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936388-5DD1-4C18-A6DC-70D55FAB78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7AAB48E-DB8B-4A06-8B93-5B405E9226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Tartu_PPT_Rahulik roheline</Template>
  <TotalTime>68</TotalTime>
  <Words>396</Words>
  <Application>Microsoft Office PowerPoint</Application>
  <PresentationFormat>Laiekraan</PresentationFormat>
  <Paragraphs>49</Paragraphs>
  <Slides>8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8</vt:i4>
      </vt:variant>
    </vt:vector>
  </HeadingPairs>
  <TitlesOfParts>
    <vt:vector size="16" baseType="lpstr">
      <vt:lpstr>Arial</vt:lpstr>
      <vt:lpstr>Wingdings</vt:lpstr>
      <vt:lpstr>Courier New</vt:lpstr>
      <vt:lpstr>Inter</vt:lpstr>
      <vt:lpstr>Times New Roman</vt:lpstr>
      <vt:lpstr>Tartu Kodanik</vt:lpstr>
      <vt:lpstr>1_Tartu_PPT</vt:lpstr>
      <vt:lpstr>2_Tartu_PPT_tume</vt:lpstr>
      <vt:lpstr>Tartu linnalooduse ring</vt:lpstr>
      <vt:lpstr>Globaalne probleem</vt:lpstr>
      <vt:lpstr>Elurikkus Tartu linnas</vt:lpstr>
      <vt:lpstr>LIFE projekt Tartu linnalooduse rohering</vt:lpstr>
      <vt:lpstr>Tegevused</vt:lpstr>
      <vt:lpstr>Projektijuhtimise õppetunnid</vt:lpstr>
      <vt:lpstr>„Tahaksin käia paljudes linnades, kuid elada — ainult Tartus. Mulle näib, et siin isegi õhk aitab töötada ja mõtelda.“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Tartu elurikkuse rohering</dc:title>
  <dc:creator>Indrek Kuusk</dc:creator>
  <cp:lastModifiedBy>Pille Mihkelsoo</cp:lastModifiedBy>
  <cp:revision>4</cp:revision>
  <dcterms:created xsi:type="dcterms:W3CDTF">2022-11-24T07:50:45Z</dcterms:created>
  <dcterms:modified xsi:type="dcterms:W3CDTF">2022-11-25T09:33:56Z</dcterms:modified>
</cp:coreProperties>
</file>